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8"/>
  </p:notesMasterIdLst>
  <p:sldIdLst>
    <p:sldId id="540" r:id="rId3"/>
    <p:sldId id="539" r:id="rId4"/>
    <p:sldId id="483" r:id="rId5"/>
    <p:sldId id="500" r:id="rId6"/>
    <p:sldId id="499" r:id="rId7"/>
    <p:sldId id="486" r:id="rId8"/>
    <p:sldId id="487" r:id="rId9"/>
    <p:sldId id="488" r:id="rId10"/>
    <p:sldId id="505" r:id="rId11"/>
    <p:sldId id="380" r:id="rId12"/>
    <p:sldId id="440" r:id="rId13"/>
    <p:sldId id="489" r:id="rId14"/>
    <p:sldId id="490" r:id="rId15"/>
    <p:sldId id="491" r:id="rId16"/>
    <p:sldId id="492" r:id="rId17"/>
    <p:sldId id="482" r:id="rId18"/>
    <p:sldId id="447" r:id="rId19"/>
    <p:sldId id="448" r:id="rId20"/>
    <p:sldId id="495" r:id="rId21"/>
    <p:sldId id="501" r:id="rId22"/>
    <p:sldId id="502" r:id="rId23"/>
    <p:sldId id="471" r:id="rId24"/>
    <p:sldId id="406" r:id="rId25"/>
    <p:sldId id="408" r:id="rId26"/>
    <p:sldId id="503" r:id="rId27"/>
    <p:sldId id="414" r:id="rId28"/>
    <p:sldId id="506" r:id="rId29"/>
    <p:sldId id="419" r:id="rId30"/>
    <p:sldId id="507" r:id="rId31"/>
    <p:sldId id="509" r:id="rId32"/>
    <p:sldId id="510" r:id="rId33"/>
    <p:sldId id="512" r:id="rId34"/>
    <p:sldId id="428" r:id="rId35"/>
    <p:sldId id="429" r:id="rId36"/>
    <p:sldId id="430" r:id="rId37"/>
    <p:sldId id="433" r:id="rId38"/>
    <p:sldId id="432" r:id="rId39"/>
    <p:sldId id="532" r:id="rId40"/>
    <p:sldId id="496" r:id="rId41"/>
    <p:sldId id="521" r:id="rId42"/>
    <p:sldId id="527" r:id="rId43"/>
    <p:sldId id="464" r:id="rId44"/>
    <p:sldId id="533" r:id="rId45"/>
    <p:sldId id="473" r:id="rId46"/>
    <p:sldId id="484" r:id="rId47"/>
    <p:sldId id="475" r:id="rId48"/>
    <p:sldId id="497" r:id="rId49"/>
    <p:sldId id="476" r:id="rId50"/>
    <p:sldId id="437" r:id="rId51"/>
    <p:sldId id="398" r:id="rId52"/>
    <p:sldId id="478" r:id="rId53"/>
    <p:sldId id="537" r:id="rId54"/>
    <p:sldId id="438" r:id="rId55"/>
    <p:sldId id="402" r:id="rId56"/>
    <p:sldId id="362" r:id="rId57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6C905B5B-3765-4DD5-86BB-7E08049CDD9D}">
          <p14:sldIdLst>
            <p14:sldId id="540"/>
            <p14:sldId id="539"/>
            <p14:sldId id="483"/>
            <p14:sldId id="500"/>
            <p14:sldId id="499"/>
            <p14:sldId id="486"/>
            <p14:sldId id="487"/>
            <p14:sldId id="488"/>
            <p14:sldId id="505"/>
            <p14:sldId id="380"/>
            <p14:sldId id="440"/>
            <p14:sldId id="489"/>
          </p14:sldIdLst>
        </p14:section>
        <p14:section name="Oddíl bez názvu" id="{C4A37220-1E86-4752-9F09-43A28E965A93}">
          <p14:sldIdLst>
            <p14:sldId id="490"/>
            <p14:sldId id="491"/>
            <p14:sldId id="492"/>
            <p14:sldId id="482"/>
            <p14:sldId id="447"/>
            <p14:sldId id="448"/>
            <p14:sldId id="495"/>
            <p14:sldId id="501"/>
            <p14:sldId id="502"/>
            <p14:sldId id="471"/>
            <p14:sldId id="406"/>
            <p14:sldId id="408"/>
            <p14:sldId id="503"/>
            <p14:sldId id="414"/>
            <p14:sldId id="506"/>
            <p14:sldId id="419"/>
            <p14:sldId id="507"/>
            <p14:sldId id="509"/>
            <p14:sldId id="510"/>
            <p14:sldId id="512"/>
            <p14:sldId id="428"/>
            <p14:sldId id="429"/>
            <p14:sldId id="430"/>
            <p14:sldId id="433"/>
            <p14:sldId id="432"/>
            <p14:sldId id="532"/>
            <p14:sldId id="496"/>
            <p14:sldId id="521"/>
            <p14:sldId id="527"/>
            <p14:sldId id="464"/>
            <p14:sldId id="533"/>
            <p14:sldId id="473"/>
            <p14:sldId id="484"/>
            <p14:sldId id="475"/>
            <p14:sldId id="497"/>
            <p14:sldId id="476"/>
            <p14:sldId id="437"/>
            <p14:sldId id="398"/>
            <p14:sldId id="478"/>
            <p14:sldId id="537"/>
            <p14:sldId id="438"/>
            <p14:sldId id="402"/>
            <p14:sldId id="3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58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5183C2-A782-4C8A-A1C7-8E50B997808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cs-CZ"/>
        </a:p>
      </dgm:t>
    </dgm:pt>
    <dgm:pt modelId="{24F3E544-6DCE-400E-B21F-7E926F8FEBF9}">
      <dgm:prSet phldrT="[Text]" custT="1"/>
      <dgm:spPr/>
      <dgm:t>
        <a:bodyPr/>
        <a:lstStyle/>
        <a:p>
          <a:r>
            <a:rPr lang="cs-CZ" sz="2000" dirty="0" smtClean="0">
              <a:solidFill>
                <a:srgbClr val="0070C0"/>
              </a:solidFill>
            </a:rPr>
            <a:t>jasnou hierarchií moci</a:t>
          </a:r>
          <a:endParaRPr lang="cs-CZ" sz="2000" dirty="0">
            <a:solidFill>
              <a:srgbClr val="0070C0"/>
            </a:solidFill>
          </a:endParaRPr>
        </a:p>
      </dgm:t>
    </dgm:pt>
    <dgm:pt modelId="{65372679-3B37-4286-8415-FCDADB5613FA}" type="parTrans" cxnId="{2166C2C0-213B-46F2-9EF8-9629510CF72B}">
      <dgm:prSet/>
      <dgm:spPr/>
      <dgm:t>
        <a:bodyPr/>
        <a:lstStyle/>
        <a:p>
          <a:endParaRPr lang="cs-CZ"/>
        </a:p>
      </dgm:t>
    </dgm:pt>
    <dgm:pt modelId="{2A3C7FD6-EAD2-4F2F-B159-4CA88F6BA2D1}" type="sibTrans" cxnId="{2166C2C0-213B-46F2-9EF8-9629510CF72B}">
      <dgm:prSet/>
      <dgm:spPr/>
      <dgm:t>
        <a:bodyPr/>
        <a:lstStyle/>
        <a:p>
          <a:endParaRPr lang="cs-CZ" dirty="0"/>
        </a:p>
      </dgm:t>
    </dgm:pt>
    <dgm:pt modelId="{3430E4D5-442F-46BC-B68F-8B399FE7BCC5}">
      <dgm:prSet phldrT="[Text]" custT="1"/>
      <dgm:spPr/>
      <dgm:t>
        <a:bodyPr/>
        <a:lstStyle/>
        <a:p>
          <a:r>
            <a:rPr lang="cs-CZ" sz="2000" dirty="0" smtClean="0">
              <a:solidFill>
                <a:srgbClr val="0070C0"/>
              </a:solidFill>
            </a:rPr>
            <a:t>vyjádřením citu a schopností adaptovat </a:t>
          </a:r>
          <a:endParaRPr lang="cs-CZ" sz="2000" dirty="0">
            <a:solidFill>
              <a:srgbClr val="0070C0"/>
            </a:solidFill>
          </a:endParaRPr>
        </a:p>
      </dgm:t>
    </dgm:pt>
    <dgm:pt modelId="{90FA554C-227F-4642-8614-EB01BBEB793D}" type="parTrans" cxnId="{0D0A9873-A368-4649-BB83-35A54B70A631}">
      <dgm:prSet/>
      <dgm:spPr/>
      <dgm:t>
        <a:bodyPr/>
        <a:lstStyle/>
        <a:p>
          <a:endParaRPr lang="cs-CZ"/>
        </a:p>
      </dgm:t>
    </dgm:pt>
    <dgm:pt modelId="{F0CA67AC-9277-431C-92A0-9C4A6A9732D6}" type="sibTrans" cxnId="{0D0A9873-A368-4649-BB83-35A54B70A631}">
      <dgm:prSet/>
      <dgm:spPr/>
      <dgm:t>
        <a:bodyPr/>
        <a:lstStyle/>
        <a:p>
          <a:endParaRPr lang="cs-CZ"/>
        </a:p>
      </dgm:t>
    </dgm:pt>
    <dgm:pt modelId="{4774D530-823C-4256-B024-EC59B8623BE8}">
      <dgm:prSet phldrT="[Text]" custT="1"/>
      <dgm:spPr/>
      <dgm:t>
        <a:bodyPr/>
        <a:lstStyle/>
        <a:p>
          <a:r>
            <a:rPr lang="cs-CZ" sz="2000" dirty="0" smtClean="0">
              <a:solidFill>
                <a:srgbClr val="0070C0"/>
              </a:solidFill>
            </a:rPr>
            <a:t>jasnou koalicí rodičů</a:t>
          </a:r>
          <a:endParaRPr lang="cs-CZ" sz="2000" dirty="0">
            <a:solidFill>
              <a:srgbClr val="0070C0"/>
            </a:solidFill>
          </a:endParaRPr>
        </a:p>
      </dgm:t>
    </dgm:pt>
    <dgm:pt modelId="{5EE94976-7FC0-4352-906E-1663268C33E0}" type="parTrans" cxnId="{9C11F061-9B7B-4989-88DF-DADBD9DC0F02}">
      <dgm:prSet/>
      <dgm:spPr/>
      <dgm:t>
        <a:bodyPr/>
        <a:lstStyle/>
        <a:p>
          <a:endParaRPr lang="cs-CZ"/>
        </a:p>
      </dgm:t>
    </dgm:pt>
    <dgm:pt modelId="{74EC74C4-93BA-483A-BDE6-A51248F1C890}" type="sibTrans" cxnId="{9C11F061-9B7B-4989-88DF-DADBD9DC0F02}">
      <dgm:prSet/>
      <dgm:spPr/>
      <dgm:t>
        <a:bodyPr/>
        <a:lstStyle/>
        <a:p>
          <a:endParaRPr lang="cs-CZ"/>
        </a:p>
      </dgm:t>
    </dgm:pt>
    <dgm:pt modelId="{C08F8486-058C-4CEA-BE1C-143F0D56412C}">
      <dgm:prSet phldrT="[Text]" custT="1"/>
      <dgm:spPr/>
      <dgm:t>
        <a:bodyPr/>
        <a:lstStyle/>
        <a:p>
          <a:r>
            <a:rPr lang="cs-CZ" sz="2000" dirty="0" smtClean="0">
              <a:solidFill>
                <a:srgbClr val="0070C0"/>
              </a:solidFill>
            </a:rPr>
            <a:t>jasně definovanou participací dětí</a:t>
          </a:r>
          <a:endParaRPr lang="cs-CZ" sz="2000" dirty="0">
            <a:solidFill>
              <a:srgbClr val="0070C0"/>
            </a:solidFill>
          </a:endParaRPr>
        </a:p>
      </dgm:t>
    </dgm:pt>
    <dgm:pt modelId="{5FA8D95E-637B-41E3-A663-4BE1B04B96AD}" type="parTrans" cxnId="{83566C7D-DB1B-43BF-BEA1-D8685EE322E3}">
      <dgm:prSet/>
      <dgm:spPr/>
      <dgm:t>
        <a:bodyPr/>
        <a:lstStyle/>
        <a:p>
          <a:endParaRPr lang="cs-CZ"/>
        </a:p>
      </dgm:t>
    </dgm:pt>
    <dgm:pt modelId="{25C8288C-E175-4D60-91ED-1ECBF79CF93B}" type="sibTrans" cxnId="{83566C7D-DB1B-43BF-BEA1-D8685EE322E3}">
      <dgm:prSet/>
      <dgm:spPr/>
      <dgm:t>
        <a:bodyPr/>
        <a:lstStyle/>
        <a:p>
          <a:endParaRPr lang="cs-CZ"/>
        </a:p>
      </dgm:t>
    </dgm:pt>
    <dgm:pt modelId="{A39709EC-7332-460D-B137-A80217BCD361}">
      <dgm:prSet phldrT="[Text]" custT="1"/>
      <dgm:spPr/>
      <dgm:t>
        <a:bodyPr/>
        <a:lstStyle/>
        <a:p>
          <a:r>
            <a:rPr lang="cs-CZ" sz="1800" dirty="0" smtClean="0">
              <a:solidFill>
                <a:srgbClr val="0070C0"/>
              </a:solidFill>
            </a:rPr>
            <a:t>spoluprací</a:t>
          </a:r>
          <a:endParaRPr lang="cs-CZ" sz="1800" dirty="0">
            <a:solidFill>
              <a:srgbClr val="0070C0"/>
            </a:solidFill>
          </a:endParaRPr>
        </a:p>
      </dgm:t>
    </dgm:pt>
    <dgm:pt modelId="{7906FCB2-6399-4FAD-8B5D-07A75A882FAE}" type="parTrans" cxnId="{01B8BD69-40FB-4A88-999E-E048DE691730}">
      <dgm:prSet/>
      <dgm:spPr/>
      <dgm:t>
        <a:bodyPr/>
        <a:lstStyle/>
        <a:p>
          <a:endParaRPr lang="cs-CZ"/>
        </a:p>
      </dgm:t>
    </dgm:pt>
    <dgm:pt modelId="{69D6EEEB-CFCB-42B2-85E0-E13F27487C4A}" type="sibTrans" cxnId="{01B8BD69-40FB-4A88-999E-E048DE691730}">
      <dgm:prSet/>
      <dgm:spPr/>
      <dgm:t>
        <a:bodyPr/>
        <a:lstStyle/>
        <a:p>
          <a:endParaRPr lang="cs-CZ"/>
        </a:p>
      </dgm:t>
    </dgm:pt>
    <dgm:pt modelId="{69E35DCF-4CB0-4B11-AA0D-29007318425D}">
      <dgm:prSet phldrT="[Text]" custT="1"/>
      <dgm:spPr/>
      <dgm:t>
        <a:bodyPr/>
        <a:lstStyle/>
        <a:p>
          <a:r>
            <a:rPr lang="cs-CZ" sz="2000" dirty="0" smtClean="0">
              <a:solidFill>
                <a:srgbClr val="0070C0"/>
              </a:solidFill>
            </a:rPr>
            <a:t>stupněm individualizace a autonomie</a:t>
          </a:r>
          <a:endParaRPr lang="cs-CZ" sz="2000" dirty="0">
            <a:solidFill>
              <a:srgbClr val="0070C0"/>
            </a:solidFill>
          </a:endParaRPr>
        </a:p>
      </dgm:t>
    </dgm:pt>
    <dgm:pt modelId="{8F03274A-3A54-4769-B2DE-8074392A04CA}" type="parTrans" cxnId="{075461EC-6C4E-40D5-9201-7BA54B7290D5}">
      <dgm:prSet/>
      <dgm:spPr/>
      <dgm:t>
        <a:bodyPr/>
        <a:lstStyle/>
        <a:p>
          <a:endParaRPr lang="cs-CZ"/>
        </a:p>
      </dgm:t>
    </dgm:pt>
    <dgm:pt modelId="{309F46D1-4B3D-4A33-B985-43EAC60B1283}" type="sibTrans" cxnId="{075461EC-6C4E-40D5-9201-7BA54B7290D5}">
      <dgm:prSet/>
      <dgm:spPr/>
      <dgm:t>
        <a:bodyPr/>
        <a:lstStyle/>
        <a:p>
          <a:endParaRPr lang="cs-CZ"/>
        </a:p>
      </dgm:t>
    </dgm:pt>
    <dgm:pt modelId="{05AF5DF0-70D8-4DF5-BCE1-1EF64A3079A2}" type="pres">
      <dgm:prSet presAssocID="{345183C2-A782-4C8A-A1C7-8E50B997808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1A4BC876-EA53-414D-8E93-BB31F75ECDED}" type="pres">
      <dgm:prSet presAssocID="{24F3E544-6DCE-400E-B21F-7E926F8FEBF9}" presName="composite" presStyleCnt="0"/>
      <dgm:spPr/>
    </dgm:pt>
    <dgm:pt modelId="{E52E6055-8A17-4EAF-A61F-CC0E843CB303}" type="pres">
      <dgm:prSet presAssocID="{24F3E544-6DCE-400E-B21F-7E926F8FEBF9}" presName="Parent1" presStyleLbl="node1" presStyleIdx="0" presStyleCnt="6" custScaleX="10578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F782713-9429-4604-80CE-B572B8FA2642}" type="pres">
      <dgm:prSet presAssocID="{24F3E544-6DCE-400E-B21F-7E926F8FEBF9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C22805E-3670-4C90-A96B-637FF1E5744D}" type="pres">
      <dgm:prSet presAssocID="{24F3E544-6DCE-400E-B21F-7E926F8FEBF9}" presName="BalanceSpacing" presStyleCnt="0"/>
      <dgm:spPr/>
    </dgm:pt>
    <dgm:pt modelId="{106D51CF-BB08-42C0-AC42-89DF6D820C0F}" type="pres">
      <dgm:prSet presAssocID="{24F3E544-6DCE-400E-B21F-7E926F8FEBF9}" presName="BalanceSpacing1" presStyleCnt="0"/>
      <dgm:spPr/>
    </dgm:pt>
    <dgm:pt modelId="{7BBDAF8A-A5B7-45E1-8FDF-F8D1C958A1D7}" type="pres">
      <dgm:prSet presAssocID="{2A3C7FD6-EAD2-4F2F-B159-4CA88F6BA2D1}" presName="Accent1Text" presStyleLbl="node1" presStyleIdx="1" presStyleCnt="6"/>
      <dgm:spPr/>
      <dgm:t>
        <a:bodyPr/>
        <a:lstStyle/>
        <a:p>
          <a:endParaRPr lang="cs-CZ"/>
        </a:p>
      </dgm:t>
    </dgm:pt>
    <dgm:pt modelId="{DA21723C-AE00-4829-AB02-DBC73FECAB9F}" type="pres">
      <dgm:prSet presAssocID="{2A3C7FD6-EAD2-4F2F-B159-4CA88F6BA2D1}" presName="spaceBetweenRectangles" presStyleCnt="0"/>
      <dgm:spPr/>
    </dgm:pt>
    <dgm:pt modelId="{FAC7B09B-EDE1-4AC6-9D2A-8B4804D56BA6}" type="pres">
      <dgm:prSet presAssocID="{4774D530-823C-4256-B024-EC59B8623BE8}" presName="composite" presStyleCnt="0"/>
      <dgm:spPr/>
    </dgm:pt>
    <dgm:pt modelId="{22CF45D0-A57E-4E38-8E0F-4F6517026597}" type="pres">
      <dgm:prSet presAssocID="{4774D530-823C-4256-B024-EC59B8623BE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ECB492E-6A0D-4F10-BC38-BEC8C5F0CBA6}" type="pres">
      <dgm:prSet presAssocID="{4774D530-823C-4256-B024-EC59B8623BE8}" presName="Childtext1" presStyleLbl="revTx" presStyleIdx="1" presStyleCnt="3" custScaleX="1032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E8716B1-A9F4-40F1-9A88-993DEA9998E4}" type="pres">
      <dgm:prSet presAssocID="{4774D530-823C-4256-B024-EC59B8623BE8}" presName="BalanceSpacing" presStyleCnt="0"/>
      <dgm:spPr/>
    </dgm:pt>
    <dgm:pt modelId="{4DF6AC9B-529F-4396-9AB4-9CC44B393B0A}" type="pres">
      <dgm:prSet presAssocID="{4774D530-823C-4256-B024-EC59B8623BE8}" presName="BalanceSpacing1" presStyleCnt="0"/>
      <dgm:spPr/>
    </dgm:pt>
    <dgm:pt modelId="{2F3D08E3-F08B-4455-8D5D-2CB0FAFD1092}" type="pres">
      <dgm:prSet presAssocID="{74EC74C4-93BA-483A-BDE6-A51248F1C890}" presName="Accent1Text" presStyleLbl="node1" presStyleIdx="3" presStyleCnt="6"/>
      <dgm:spPr/>
      <dgm:t>
        <a:bodyPr/>
        <a:lstStyle/>
        <a:p>
          <a:endParaRPr lang="cs-CZ"/>
        </a:p>
      </dgm:t>
    </dgm:pt>
    <dgm:pt modelId="{00EB83CD-7305-4006-9CA4-F0246EAE4CD0}" type="pres">
      <dgm:prSet presAssocID="{74EC74C4-93BA-483A-BDE6-A51248F1C890}" presName="spaceBetweenRectangles" presStyleCnt="0"/>
      <dgm:spPr/>
    </dgm:pt>
    <dgm:pt modelId="{27A2335B-FD8F-462B-93ED-8DEE5A20D503}" type="pres">
      <dgm:prSet presAssocID="{A39709EC-7332-460D-B137-A80217BCD361}" presName="composite" presStyleCnt="0"/>
      <dgm:spPr/>
    </dgm:pt>
    <dgm:pt modelId="{58B6A9F9-29CF-4697-8CEA-F0B2DEFCCAFE}" type="pres">
      <dgm:prSet presAssocID="{A39709EC-7332-460D-B137-A80217BCD361}" presName="Parent1" presStyleLbl="node1" presStyleIdx="4" presStyleCnt="6" custScaleX="108730" custLinFactNeighborX="1802" custLinFactNeighborY="1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BF26080-2DCE-4351-8C82-B69A5417828B}" type="pres">
      <dgm:prSet presAssocID="{A39709EC-7332-460D-B137-A80217BCD36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CD62662-209D-408D-A3E2-F3EFA6D71951}" type="pres">
      <dgm:prSet presAssocID="{A39709EC-7332-460D-B137-A80217BCD361}" presName="BalanceSpacing" presStyleCnt="0"/>
      <dgm:spPr/>
    </dgm:pt>
    <dgm:pt modelId="{F7661B23-4A92-43AF-9070-921042A10C94}" type="pres">
      <dgm:prSet presAssocID="{A39709EC-7332-460D-B137-A80217BCD361}" presName="BalanceSpacing1" presStyleCnt="0"/>
      <dgm:spPr/>
    </dgm:pt>
    <dgm:pt modelId="{1F4A1072-1057-42D1-933B-07BA4E4535ED}" type="pres">
      <dgm:prSet presAssocID="{69D6EEEB-CFCB-42B2-85E0-E13F27487C4A}" presName="Accent1Text" presStyleLbl="node1" presStyleIdx="5" presStyleCnt="6"/>
      <dgm:spPr/>
      <dgm:t>
        <a:bodyPr/>
        <a:lstStyle/>
        <a:p>
          <a:endParaRPr lang="cs-CZ"/>
        </a:p>
      </dgm:t>
    </dgm:pt>
  </dgm:ptLst>
  <dgm:cxnLst>
    <dgm:cxn modelId="{2A5A836D-CFAA-4A86-9D75-C196D05668EC}" type="presOf" srcId="{A39709EC-7332-460D-B137-A80217BCD361}" destId="{58B6A9F9-29CF-4697-8CEA-F0B2DEFCCAFE}" srcOrd="0" destOrd="0" presId="urn:microsoft.com/office/officeart/2008/layout/AlternatingHexagons"/>
    <dgm:cxn modelId="{0D0A9873-A368-4649-BB83-35A54B70A631}" srcId="{24F3E544-6DCE-400E-B21F-7E926F8FEBF9}" destId="{3430E4D5-442F-46BC-B68F-8B399FE7BCC5}" srcOrd="0" destOrd="0" parTransId="{90FA554C-227F-4642-8614-EB01BBEB793D}" sibTransId="{F0CA67AC-9277-431C-92A0-9C4A6A9732D6}"/>
    <dgm:cxn modelId="{89351621-0DE5-45E4-94F0-43922E137CCA}" type="presOf" srcId="{2A3C7FD6-EAD2-4F2F-B159-4CA88F6BA2D1}" destId="{7BBDAF8A-A5B7-45E1-8FDF-F8D1C958A1D7}" srcOrd="0" destOrd="0" presId="urn:microsoft.com/office/officeart/2008/layout/AlternatingHexagons"/>
    <dgm:cxn modelId="{4A60B84E-98E6-4386-AEC5-B8B2908EA0C2}" type="presOf" srcId="{74EC74C4-93BA-483A-BDE6-A51248F1C890}" destId="{2F3D08E3-F08B-4455-8D5D-2CB0FAFD1092}" srcOrd="0" destOrd="0" presId="urn:microsoft.com/office/officeart/2008/layout/AlternatingHexagons"/>
    <dgm:cxn modelId="{F1B04DED-5BF7-44A6-9B74-8FDC9A5CAF10}" type="presOf" srcId="{69D6EEEB-CFCB-42B2-85E0-E13F27487C4A}" destId="{1F4A1072-1057-42D1-933B-07BA4E4535ED}" srcOrd="0" destOrd="0" presId="urn:microsoft.com/office/officeart/2008/layout/AlternatingHexagons"/>
    <dgm:cxn modelId="{3AA1958A-5968-461C-BF47-77FE6299A0C4}" type="presOf" srcId="{69E35DCF-4CB0-4B11-AA0D-29007318425D}" destId="{EBF26080-2DCE-4351-8C82-B69A5417828B}" srcOrd="0" destOrd="0" presId="urn:microsoft.com/office/officeart/2008/layout/AlternatingHexagons"/>
    <dgm:cxn modelId="{075461EC-6C4E-40D5-9201-7BA54B7290D5}" srcId="{A39709EC-7332-460D-B137-A80217BCD361}" destId="{69E35DCF-4CB0-4B11-AA0D-29007318425D}" srcOrd="0" destOrd="0" parTransId="{8F03274A-3A54-4769-B2DE-8074392A04CA}" sibTransId="{309F46D1-4B3D-4A33-B985-43EAC60B1283}"/>
    <dgm:cxn modelId="{83566C7D-DB1B-43BF-BEA1-D8685EE322E3}" srcId="{4774D530-823C-4256-B024-EC59B8623BE8}" destId="{C08F8486-058C-4CEA-BE1C-143F0D56412C}" srcOrd="0" destOrd="0" parTransId="{5FA8D95E-637B-41E3-A663-4BE1B04B96AD}" sibTransId="{25C8288C-E175-4D60-91ED-1ECBF79CF93B}"/>
    <dgm:cxn modelId="{23309369-9AD0-43D7-BDC6-770F11A971E2}" type="presOf" srcId="{C08F8486-058C-4CEA-BE1C-143F0D56412C}" destId="{7ECB492E-6A0D-4F10-BC38-BEC8C5F0CBA6}" srcOrd="0" destOrd="0" presId="urn:microsoft.com/office/officeart/2008/layout/AlternatingHexagons"/>
    <dgm:cxn modelId="{01B8BD69-40FB-4A88-999E-E048DE691730}" srcId="{345183C2-A782-4C8A-A1C7-8E50B997808B}" destId="{A39709EC-7332-460D-B137-A80217BCD361}" srcOrd="2" destOrd="0" parTransId="{7906FCB2-6399-4FAD-8B5D-07A75A882FAE}" sibTransId="{69D6EEEB-CFCB-42B2-85E0-E13F27487C4A}"/>
    <dgm:cxn modelId="{ACE77DD3-ED00-4083-A373-CB183E620058}" type="presOf" srcId="{4774D530-823C-4256-B024-EC59B8623BE8}" destId="{22CF45D0-A57E-4E38-8E0F-4F6517026597}" srcOrd="0" destOrd="0" presId="urn:microsoft.com/office/officeart/2008/layout/AlternatingHexagons"/>
    <dgm:cxn modelId="{9C11F061-9B7B-4989-88DF-DADBD9DC0F02}" srcId="{345183C2-A782-4C8A-A1C7-8E50B997808B}" destId="{4774D530-823C-4256-B024-EC59B8623BE8}" srcOrd="1" destOrd="0" parTransId="{5EE94976-7FC0-4352-906E-1663268C33E0}" sibTransId="{74EC74C4-93BA-483A-BDE6-A51248F1C890}"/>
    <dgm:cxn modelId="{2166C2C0-213B-46F2-9EF8-9629510CF72B}" srcId="{345183C2-A782-4C8A-A1C7-8E50B997808B}" destId="{24F3E544-6DCE-400E-B21F-7E926F8FEBF9}" srcOrd="0" destOrd="0" parTransId="{65372679-3B37-4286-8415-FCDADB5613FA}" sibTransId="{2A3C7FD6-EAD2-4F2F-B159-4CA88F6BA2D1}"/>
    <dgm:cxn modelId="{46570EBD-444C-41EA-84FF-021FBE7C4CEC}" type="presOf" srcId="{3430E4D5-442F-46BC-B68F-8B399FE7BCC5}" destId="{EF782713-9429-4604-80CE-B572B8FA2642}" srcOrd="0" destOrd="0" presId="urn:microsoft.com/office/officeart/2008/layout/AlternatingHexagons"/>
    <dgm:cxn modelId="{58F5D4B9-14A4-4DA6-AC3E-C588C4EBC084}" type="presOf" srcId="{345183C2-A782-4C8A-A1C7-8E50B997808B}" destId="{05AF5DF0-70D8-4DF5-BCE1-1EF64A3079A2}" srcOrd="0" destOrd="0" presId="urn:microsoft.com/office/officeart/2008/layout/AlternatingHexagons"/>
    <dgm:cxn modelId="{6E17B7F7-8FA5-4E9C-888C-E501A14229FB}" type="presOf" srcId="{24F3E544-6DCE-400E-B21F-7E926F8FEBF9}" destId="{E52E6055-8A17-4EAF-A61F-CC0E843CB303}" srcOrd="0" destOrd="0" presId="urn:microsoft.com/office/officeart/2008/layout/AlternatingHexagons"/>
    <dgm:cxn modelId="{13FA2335-7CBC-48D7-B313-262CB5EE5906}" type="presParOf" srcId="{05AF5DF0-70D8-4DF5-BCE1-1EF64A3079A2}" destId="{1A4BC876-EA53-414D-8E93-BB31F75ECDED}" srcOrd="0" destOrd="0" presId="urn:microsoft.com/office/officeart/2008/layout/AlternatingHexagons"/>
    <dgm:cxn modelId="{EE025191-6F6F-426F-A864-E327A5626C08}" type="presParOf" srcId="{1A4BC876-EA53-414D-8E93-BB31F75ECDED}" destId="{E52E6055-8A17-4EAF-A61F-CC0E843CB303}" srcOrd="0" destOrd="0" presId="urn:microsoft.com/office/officeart/2008/layout/AlternatingHexagons"/>
    <dgm:cxn modelId="{A58622A4-BE15-4882-B181-33D431895A22}" type="presParOf" srcId="{1A4BC876-EA53-414D-8E93-BB31F75ECDED}" destId="{EF782713-9429-4604-80CE-B572B8FA2642}" srcOrd="1" destOrd="0" presId="urn:microsoft.com/office/officeart/2008/layout/AlternatingHexagons"/>
    <dgm:cxn modelId="{85208932-5A30-4FA7-A1E9-D07F6FF786E7}" type="presParOf" srcId="{1A4BC876-EA53-414D-8E93-BB31F75ECDED}" destId="{CC22805E-3670-4C90-A96B-637FF1E5744D}" srcOrd="2" destOrd="0" presId="urn:microsoft.com/office/officeart/2008/layout/AlternatingHexagons"/>
    <dgm:cxn modelId="{628D3359-7724-44E6-9A70-111FAAE295B3}" type="presParOf" srcId="{1A4BC876-EA53-414D-8E93-BB31F75ECDED}" destId="{106D51CF-BB08-42C0-AC42-89DF6D820C0F}" srcOrd="3" destOrd="0" presId="urn:microsoft.com/office/officeart/2008/layout/AlternatingHexagons"/>
    <dgm:cxn modelId="{C5D16C8C-7E61-4C5B-AA81-B7556A1DCA74}" type="presParOf" srcId="{1A4BC876-EA53-414D-8E93-BB31F75ECDED}" destId="{7BBDAF8A-A5B7-45E1-8FDF-F8D1C958A1D7}" srcOrd="4" destOrd="0" presId="urn:microsoft.com/office/officeart/2008/layout/AlternatingHexagons"/>
    <dgm:cxn modelId="{AB9E3A4C-09BE-4A1F-ACB4-661E14F496E3}" type="presParOf" srcId="{05AF5DF0-70D8-4DF5-BCE1-1EF64A3079A2}" destId="{DA21723C-AE00-4829-AB02-DBC73FECAB9F}" srcOrd="1" destOrd="0" presId="urn:microsoft.com/office/officeart/2008/layout/AlternatingHexagons"/>
    <dgm:cxn modelId="{D32C90AE-77A4-40EB-8D44-7297647142E4}" type="presParOf" srcId="{05AF5DF0-70D8-4DF5-BCE1-1EF64A3079A2}" destId="{FAC7B09B-EDE1-4AC6-9D2A-8B4804D56BA6}" srcOrd="2" destOrd="0" presId="urn:microsoft.com/office/officeart/2008/layout/AlternatingHexagons"/>
    <dgm:cxn modelId="{B98DBA62-0A13-46BA-AAB0-9C747C882899}" type="presParOf" srcId="{FAC7B09B-EDE1-4AC6-9D2A-8B4804D56BA6}" destId="{22CF45D0-A57E-4E38-8E0F-4F6517026597}" srcOrd="0" destOrd="0" presId="urn:microsoft.com/office/officeart/2008/layout/AlternatingHexagons"/>
    <dgm:cxn modelId="{B4B83072-C88A-4357-9477-4150F2FF28EC}" type="presParOf" srcId="{FAC7B09B-EDE1-4AC6-9D2A-8B4804D56BA6}" destId="{7ECB492E-6A0D-4F10-BC38-BEC8C5F0CBA6}" srcOrd="1" destOrd="0" presId="urn:microsoft.com/office/officeart/2008/layout/AlternatingHexagons"/>
    <dgm:cxn modelId="{919F40A6-E6EC-420E-8CD0-570EAA7D7C5A}" type="presParOf" srcId="{FAC7B09B-EDE1-4AC6-9D2A-8B4804D56BA6}" destId="{0E8716B1-A9F4-40F1-9A88-993DEA9998E4}" srcOrd="2" destOrd="0" presId="urn:microsoft.com/office/officeart/2008/layout/AlternatingHexagons"/>
    <dgm:cxn modelId="{411EDEB2-4B08-4DEA-BC95-C07FC5CDE102}" type="presParOf" srcId="{FAC7B09B-EDE1-4AC6-9D2A-8B4804D56BA6}" destId="{4DF6AC9B-529F-4396-9AB4-9CC44B393B0A}" srcOrd="3" destOrd="0" presId="urn:microsoft.com/office/officeart/2008/layout/AlternatingHexagons"/>
    <dgm:cxn modelId="{A9E5C8F8-3097-46DB-9A37-B8DB3C53E188}" type="presParOf" srcId="{FAC7B09B-EDE1-4AC6-9D2A-8B4804D56BA6}" destId="{2F3D08E3-F08B-4455-8D5D-2CB0FAFD1092}" srcOrd="4" destOrd="0" presId="urn:microsoft.com/office/officeart/2008/layout/AlternatingHexagons"/>
    <dgm:cxn modelId="{5421E963-8C0B-49B7-9B84-A4B0BD38DD68}" type="presParOf" srcId="{05AF5DF0-70D8-4DF5-BCE1-1EF64A3079A2}" destId="{00EB83CD-7305-4006-9CA4-F0246EAE4CD0}" srcOrd="3" destOrd="0" presId="urn:microsoft.com/office/officeart/2008/layout/AlternatingHexagons"/>
    <dgm:cxn modelId="{A4A8000F-9723-4396-A5BC-0E97D860A8B5}" type="presParOf" srcId="{05AF5DF0-70D8-4DF5-BCE1-1EF64A3079A2}" destId="{27A2335B-FD8F-462B-93ED-8DEE5A20D503}" srcOrd="4" destOrd="0" presId="urn:microsoft.com/office/officeart/2008/layout/AlternatingHexagons"/>
    <dgm:cxn modelId="{E9B774E3-EBDB-4846-A646-DADBFF380263}" type="presParOf" srcId="{27A2335B-FD8F-462B-93ED-8DEE5A20D503}" destId="{58B6A9F9-29CF-4697-8CEA-F0B2DEFCCAFE}" srcOrd="0" destOrd="0" presId="urn:microsoft.com/office/officeart/2008/layout/AlternatingHexagons"/>
    <dgm:cxn modelId="{5D1116D0-23B2-4C2F-8371-9F7097814D91}" type="presParOf" srcId="{27A2335B-FD8F-462B-93ED-8DEE5A20D503}" destId="{EBF26080-2DCE-4351-8C82-B69A5417828B}" srcOrd="1" destOrd="0" presId="urn:microsoft.com/office/officeart/2008/layout/AlternatingHexagons"/>
    <dgm:cxn modelId="{0B46DA4E-8BD6-4652-9596-FA043CD7460E}" type="presParOf" srcId="{27A2335B-FD8F-462B-93ED-8DEE5A20D503}" destId="{7CD62662-209D-408D-A3E2-F3EFA6D71951}" srcOrd="2" destOrd="0" presId="urn:microsoft.com/office/officeart/2008/layout/AlternatingHexagons"/>
    <dgm:cxn modelId="{357CBCE6-A442-445F-B317-83E6591242AC}" type="presParOf" srcId="{27A2335B-FD8F-462B-93ED-8DEE5A20D503}" destId="{F7661B23-4A92-43AF-9070-921042A10C94}" srcOrd="3" destOrd="0" presId="urn:microsoft.com/office/officeart/2008/layout/AlternatingHexagons"/>
    <dgm:cxn modelId="{19822E52-25A6-4BBF-8F37-172BF9DB7F2C}" type="presParOf" srcId="{27A2335B-FD8F-462B-93ED-8DEE5A20D503}" destId="{1F4A1072-1057-42D1-933B-07BA4E4535E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E8DD45-4F70-448B-AE0F-01D6A4AA4622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cs-CZ"/>
        </a:p>
      </dgm:t>
    </dgm:pt>
    <dgm:pt modelId="{CD3A265C-8ECD-48F8-8120-5E136EE0ED4F}">
      <dgm:prSet phldrT="[Text]"/>
      <dgm:spPr/>
      <dgm:t>
        <a:bodyPr/>
        <a:lstStyle/>
        <a:p>
          <a:r>
            <a:rPr lang="cs-CZ" dirty="0" smtClean="0">
              <a:solidFill>
                <a:srgbClr val="0070C0"/>
              </a:solidFill>
            </a:rPr>
            <a:t>Schopnost </a:t>
          </a:r>
          <a:r>
            <a:rPr lang="cs-CZ" b="1" dirty="0" smtClean="0">
              <a:solidFill>
                <a:srgbClr val="0070C0"/>
              </a:solidFill>
            </a:rPr>
            <a:t>soustředit se </a:t>
          </a:r>
          <a:r>
            <a:rPr lang="cs-CZ" dirty="0" smtClean="0">
              <a:solidFill>
                <a:srgbClr val="0070C0"/>
              </a:solidFill>
            </a:rPr>
            <a:t>na určitou práci, hru, vydržet v klidu, </a:t>
          </a:r>
          <a:endParaRPr lang="cs-CZ" dirty="0">
            <a:solidFill>
              <a:srgbClr val="0070C0"/>
            </a:solidFill>
          </a:endParaRPr>
        </a:p>
      </dgm:t>
    </dgm:pt>
    <dgm:pt modelId="{2669F15E-B0C5-4A7F-83CE-0A0BFCAA44AC}" type="parTrans" cxnId="{4058065C-74BA-4BC4-B67F-C9C8C7036B6F}">
      <dgm:prSet/>
      <dgm:spPr/>
      <dgm:t>
        <a:bodyPr/>
        <a:lstStyle/>
        <a:p>
          <a:endParaRPr lang="cs-CZ"/>
        </a:p>
      </dgm:t>
    </dgm:pt>
    <dgm:pt modelId="{ABB01EEE-E572-4609-AD86-09DD54C22546}" type="sibTrans" cxnId="{4058065C-74BA-4BC4-B67F-C9C8C7036B6F}">
      <dgm:prSet/>
      <dgm:spPr/>
      <dgm:t>
        <a:bodyPr/>
        <a:lstStyle/>
        <a:p>
          <a:endParaRPr lang="cs-CZ"/>
        </a:p>
      </dgm:t>
    </dgm:pt>
    <dgm:pt modelId="{216D0325-4B2F-42EF-87BC-F0C85EB42F41}">
      <dgm:prSet phldrT="[Text]"/>
      <dgm:spPr/>
      <dgm:t>
        <a:bodyPr/>
        <a:lstStyle/>
        <a:p>
          <a:r>
            <a:rPr lang="cs-CZ" dirty="0" smtClean="0">
              <a:solidFill>
                <a:srgbClr val="0070C0"/>
              </a:solidFill>
              <a:latin typeface="+mn-lt"/>
            </a:rPr>
            <a:t>Předškolní věk – </a:t>
          </a:r>
          <a:r>
            <a:rPr lang="cs-CZ" b="1" dirty="0" smtClean="0">
              <a:solidFill>
                <a:srgbClr val="0070C0"/>
              </a:solidFill>
              <a:latin typeface="+mn-lt"/>
            </a:rPr>
            <a:t>pozornost nestálá</a:t>
          </a:r>
          <a:r>
            <a:rPr lang="cs-CZ" dirty="0" smtClean="0">
              <a:solidFill>
                <a:srgbClr val="0070C0"/>
              </a:solidFill>
              <a:latin typeface="+mn-lt"/>
            </a:rPr>
            <a:t>, děti mění předměty zájmu, </a:t>
          </a:r>
          <a:r>
            <a:rPr lang="cs-CZ" b="1" dirty="0" smtClean="0">
              <a:solidFill>
                <a:srgbClr val="0070C0"/>
              </a:solidFill>
              <a:latin typeface="+mn-lt"/>
            </a:rPr>
            <a:t>přecházejí </a:t>
          </a:r>
          <a:r>
            <a:rPr lang="cs-CZ" dirty="0" smtClean="0">
              <a:solidFill>
                <a:srgbClr val="0070C0"/>
              </a:solidFill>
              <a:latin typeface="+mn-lt"/>
            </a:rPr>
            <a:t>z jedné činnosti ke druhé</a:t>
          </a:r>
          <a:endParaRPr lang="cs-CZ" dirty="0">
            <a:solidFill>
              <a:srgbClr val="0070C0"/>
            </a:solidFill>
            <a:latin typeface="+mn-lt"/>
          </a:endParaRPr>
        </a:p>
      </dgm:t>
    </dgm:pt>
    <dgm:pt modelId="{4301ADC5-B319-4555-8E5B-4F647DB82C5D}" type="parTrans" cxnId="{597758C5-4908-4D2A-B283-93856C051529}">
      <dgm:prSet/>
      <dgm:spPr/>
      <dgm:t>
        <a:bodyPr/>
        <a:lstStyle/>
        <a:p>
          <a:endParaRPr lang="cs-CZ"/>
        </a:p>
      </dgm:t>
    </dgm:pt>
    <dgm:pt modelId="{1C88D54D-7C6A-4B42-901B-F5B50406AC51}" type="sibTrans" cxnId="{597758C5-4908-4D2A-B283-93856C051529}">
      <dgm:prSet/>
      <dgm:spPr/>
      <dgm:t>
        <a:bodyPr/>
        <a:lstStyle/>
        <a:p>
          <a:endParaRPr lang="cs-CZ"/>
        </a:p>
      </dgm:t>
    </dgm:pt>
    <dgm:pt modelId="{AC56284D-7DB9-4944-B126-BD7E59152519}">
      <dgm:prSet phldrT="[Text]"/>
      <dgm:spPr/>
      <dgm:t>
        <a:bodyPr/>
        <a:lstStyle/>
        <a:p>
          <a:r>
            <a:rPr lang="cs-CZ" dirty="0" smtClean="0">
              <a:solidFill>
                <a:srgbClr val="0070C0"/>
              </a:solidFill>
              <a:latin typeface="+mn-lt"/>
            </a:rPr>
            <a:t>Předškolní věk – pozornost </a:t>
          </a:r>
          <a:r>
            <a:rPr lang="cs-CZ" b="1" dirty="0" smtClean="0">
              <a:solidFill>
                <a:srgbClr val="0070C0"/>
              </a:solidFill>
              <a:latin typeface="+mn-lt"/>
            </a:rPr>
            <a:t>mimovolná, neúmyslná</a:t>
          </a:r>
          <a:r>
            <a:rPr lang="cs-CZ" dirty="0" smtClean="0">
              <a:solidFill>
                <a:srgbClr val="0070C0"/>
              </a:solidFill>
              <a:latin typeface="+mn-lt"/>
            </a:rPr>
            <a:t>, zaměřená na atraktivní podněty – děti nemají vytvořeny autoregulační mechanismy, vstupem do 1. třídy- </a:t>
          </a:r>
          <a:r>
            <a:rPr lang="cs-CZ" b="1" dirty="0" smtClean="0">
              <a:solidFill>
                <a:srgbClr val="0070C0"/>
              </a:solidFill>
              <a:latin typeface="+mn-lt"/>
            </a:rPr>
            <a:t>úmyslná pozornost</a:t>
          </a:r>
          <a:endParaRPr lang="cs-CZ" b="1" dirty="0">
            <a:solidFill>
              <a:srgbClr val="0070C0"/>
            </a:solidFill>
            <a:latin typeface="+mn-lt"/>
          </a:endParaRPr>
        </a:p>
      </dgm:t>
    </dgm:pt>
    <dgm:pt modelId="{9A9D3A2E-B98B-45EC-B095-14F49582E0FB}" type="parTrans" cxnId="{136F853E-9250-473E-955D-862F47A4DC2B}">
      <dgm:prSet/>
      <dgm:spPr/>
      <dgm:t>
        <a:bodyPr/>
        <a:lstStyle/>
        <a:p>
          <a:endParaRPr lang="cs-CZ"/>
        </a:p>
      </dgm:t>
    </dgm:pt>
    <dgm:pt modelId="{5ED98CB5-EA88-4F46-8269-6EFC0E78F095}" type="sibTrans" cxnId="{136F853E-9250-473E-955D-862F47A4DC2B}">
      <dgm:prSet/>
      <dgm:spPr/>
      <dgm:t>
        <a:bodyPr/>
        <a:lstStyle/>
        <a:p>
          <a:endParaRPr lang="cs-CZ"/>
        </a:p>
      </dgm:t>
    </dgm:pt>
    <dgm:pt modelId="{FF7C13EC-56ED-4CA6-8D59-4492725B480D}" type="pres">
      <dgm:prSet presAssocID="{EBE8DD45-4F70-448B-AE0F-01D6A4AA462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F5C00A3-74AF-4252-803A-99184DB5D4E7}" type="pres">
      <dgm:prSet presAssocID="{EBE8DD45-4F70-448B-AE0F-01D6A4AA4622}" presName="dummyMaxCanvas" presStyleCnt="0">
        <dgm:presLayoutVars/>
      </dgm:prSet>
      <dgm:spPr/>
    </dgm:pt>
    <dgm:pt modelId="{355FFC13-420E-44DE-A773-267DBED3798B}" type="pres">
      <dgm:prSet presAssocID="{EBE8DD45-4F70-448B-AE0F-01D6A4AA462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6CAA225-FC56-431C-BBD5-16BAAAE94B18}" type="pres">
      <dgm:prSet presAssocID="{EBE8DD45-4F70-448B-AE0F-01D6A4AA462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73BFD8A-9426-4693-A978-FD5958A21028}" type="pres">
      <dgm:prSet presAssocID="{EBE8DD45-4F70-448B-AE0F-01D6A4AA462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B2A1654-A5E5-4601-BB99-CF0D38139A0D}" type="pres">
      <dgm:prSet presAssocID="{EBE8DD45-4F70-448B-AE0F-01D6A4AA462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AD9A4BB-03F2-488B-BD3D-C9F3F116EF4F}" type="pres">
      <dgm:prSet presAssocID="{EBE8DD45-4F70-448B-AE0F-01D6A4AA462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2C3F768-AD6C-408D-8037-2B4CF87C7B34}" type="pres">
      <dgm:prSet presAssocID="{EBE8DD45-4F70-448B-AE0F-01D6A4AA462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8389526-F064-4822-8E22-A8D32CAC38F3}" type="pres">
      <dgm:prSet presAssocID="{EBE8DD45-4F70-448B-AE0F-01D6A4AA462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3249342-00DC-426D-BEC7-88750F3D4E7E}" type="pres">
      <dgm:prSet presAssocID="{EBE8DD45-4F70-448B-AE0F-01D6A4AA462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97758C5-4908-4D2A-B283-93856C051529}" srcId="{EBE8DD45-4F70-448B-AE0F-01D6A4AA4622}" destId="{216D0325-4B2F-42EF-87BC-F0C85EB42F41}" srcOrd="1" destOrd="0" parTransId="{4301ADC5-B319-4555-8E5B-4F647DB82C5D}" sibTransId="{1C88D54D-7C6A-4B42-901B-F5B50406AC51}"/>
    <dgm:cxn modelId="{136F853E-9250-473E-955D-862F47A4DC2B}" srcId="{EBE8DD45-4F70-448B-AE0F-01D6A4AA4622}" destId="{AC56284D-7DB9-4944-B126-BD7E59152519}" srcOrd="2" destOrd="0" parTransId="{9A9D3A2E-B98B-45EC-B095-14F49582E0FB}" sibTransId="{5ED98CB5-EA88-4F46-8269-6EFC0E78F095}"/>
    <dgm:cxn modelId="{4847B867-C4E3-4424-A811-1BE501067229}" type="presOf" srcId="{1C88D54D-7C6A-4B42-901B-F5B50406AC51}" destId="{AAD9A4BB-03F2-488B-BD3D-C9F3F116EF4F}" srcOrd="0" destOrd="0" presId="urn:microsoft.com/office/officeart/2005/8/layout/vProcess5"/>
    <dgm:cxn modelId="{D3AC3070-0619-4D25-BD6F-577B78A88564}" type="presOf" srcId="{AC56284D-7DB9-4944-B126-BD7E59152519}" destId="{B3249342-00DC-426D-BEC7-88750F3D4E7E}" srcOrd="1" destOrd="0" presId="urn:microsoft.com/office/officeart/2005/8/layout/vProcess5"/>
    <dgm:cxn modelId="{F6BC1ECE-2FEB-4E6E-B456-117F21BE83D9}" type="presOf" srcId="{CD3A265C-8ECD-48F8-8120-5E136EE0ED4F}" destId="{42C3F768-AD6C-408D-8037-2B4CF87C7B34}" srcOrd="1" destOrd="0" presId="urn:microsoft.com/office/officeart/2005/8/layout/vProcess5"/>
    <dgm:cxn modelId="{4058065C-74BA-4BC4-B67F-C9C8C7036B6F}" srcId="{EBE8DD45-4F70-448B-AE0F-01D6A4AA4622}" destId="{CD3A265C-8ECD-48F8-8120-5E136EE0ED4F}" srcOrd="0" destOrd="0" parTransId="{2669F15E-B0C5-4A7F-83CE-0A0BFCAA44AC}" sibTransId="{ABB01EEE-E572-4609-AD86-09DD54C22546}"/>
    <dgm:cxn modelId="{B4D7380E-A83F-4D95-8866-354977A5735F}" type="presOf" srcId="{ABB01EEE-E572-4609-AD86-09DD54C22546}" destId="{9B2A1654-A5E5-4601-BB99-CF0D38139A0D}" srcOrd="0" destOrd="0" presId="urn:microsoft.com/office/officeart/2005/8/layout/vProcess5"/>
    <dgm:cxn modelId="{2CC1A5B5-B520-43F4-968D-6231869BFD34}" type="presOf" srcId="{EBE8DD45-4F70-448B-AE0F-01D6A4AA4622}" destId="{FF7C13EC-56ED-4CA6-8D59-4492725B480D}" srcOrd="0" destOrd="0" presId="urn:microsoft.com/office/officeart/2005/8/layout/vProcess5"/>
    <dgm:cxn modelId="{9A58BE77-1FDE-40C1-B1EF-08BC346D2D5F}" type="presOf" srcId="{216D0325-4B2F-42EF-87BC-F0C85EB42F41}" destId="{B8389526-F064-4822-8E22-A8D32CAC38F3}" srcOrd="1" destOrd="0" presId="urn:microsoft.com/office/officeart/2005/8/layout/vProcess5"/>
    <dgm:cxn modelId="{561D4633-8C57-4623-BDA9-9068A75C1015}" type="presOf" srcId="{AC56284D-7DB9-4944-B126-BD7E59152519}" destId="{873BFD8A-9426-4693-A978-FD5958A21028}" srcOrd="0" destOrd="0" presId="urn:microsoft.com/office/officeart/2005/8/layout/vProcess5"/>
    <dgm:cxn modelId="{1AC11446-06F9-4344-BFCD-F89D9BFDCC30}" type="presOf" srcId="{CD3A265C-8ECD-48F8-8120-5E136EE0ED4F}" destId="{355FFC13-420E-44DE-A773-267DBED3798B}" srcOrd="0" destOrd="0" presId="urn:microsoft.com/office/officeart/2005/8/layout/vProcess5"/>
    <dgm:cxn modelId="{E0CDC649-1513-4FF3-88B4-4E2C801AB7AB}" type="presOf" srcId="{216D0325-4B2F-42EF-87BC-F0C85EB42F41}" destId="{F6CAA225-FC56-431C-BBD5-16BAAAE94B18}" srcOrd="0" destOrd="0" presId="urn:microsoft.com/office/officeart/2005/8/layout/vProcess5"/>
    <dgm:cxn modelId="{8E1008AD-487A-4810-9591-BD81A2154F03}" type="presParOf" srcId="{FF7C13EC-56ED-4CA6-8D59-4492725B480D}" destId="{9F5C00A3-74AF-4252-803A-99184DB5D4E7}" srcOrd="0" destOrd="0" presId="urn:microsoft.com/office/officeart/2005/8/layout/vProcess5"/>
    <dgm:cxn modelId="{01D3D0D1-FC70-415E-A438-1737CA969DB8}" type="presParOf" srcId="{FF7C13EC-56ED-4CA6-8D59-4492725B480D}" destId="{355FFC13-420E-44DE-A773-267DBED3798B}" srcOrd="1" destOrd="0" presId="urn:microsoft.com/office/officeart/2005/8/layout/vProcess5"/>
    <dgm:cxn modelId="{1EB16E62-ACCF-42C6-85B8-63B6BCF88574}" type="presParOf" srcId="{FF7C13EC-56ED-4CA6-8D59-4492725B480D}" destId="{F6CAA225-FC56-431C-BBD5-16BAAAE94B18}" srcOrd="2" destOrd="0" presId="urn:microsoft.com/office/officeart/2005/8/layout/vProcess5"/>
    <dgm:cxn modelId="{A46B79D6-7CF0-4FB3-B7FD-0C5586F09F41}" type="presParOf" srcId="{FF7C13EC-56ED-4CA6-8D59-4492725B480D}" destId="{873BFD8A-9426-4693-A978-FD5958A21028}" srcOrd="3" destOrd="0" presId="urn:microsoft.com/office/officeart/2005/8/layout/vProcess5"/>
    <dgm:cxn modelId="{48CF84D4-8535-44B7-83B8-21E6D035AD31}" type="presParOf" srcId="{FF7C13EC-56ED-4CA6-8D59-4492725B480D}" destId="{9B2A1654-A5E5-4601-BB99-CF0D38139A0D}" srcOrd="4" destOrd="0" presId="urn:microsoft.com/office/officeart/2005/8/layout/vProcess5"/>
    <dgm:cxn modelId="{32769FB9-91D2-4D9E-B9E3-4CB01E4AFC65}" type="presParOf" srcId="{FF7C13EC-56ED-4CA6-8D59-4492725B480D}" destId="{AAD9A4BB-03F2-488B-BD3D-C9F3F116EF4F}" srcOrd="5" destOrd="0" presId="urn:microsoft.com/office/officeart/2005/8/layout/vProcess5"/>
    <dgm:cxn modelId="{DBA45A70-9A0E-49B6-98B1-0511CAA48566}" type="presParOf" srcId="{FF7C13EC-56ED-4CA6-8D59-4492725B480D}" destId="{42C3F768-AD6C-408D-8037-2B4CF87C7B34}" srcOrd="6" destOrd="0" presId="urn:microsoft.com/office/officeart/2005/8/layout/vProcess5"/>
    <dgm:cxn modelId="{27664F65-3DB5-416F-9116-77D26CE20AD5}" type="presParOf" srcId="{FF7C13EC-56ED-4CA6-8D59-4492725B480D}" destId="{B8389526-F064-4822-8E22-A8D32CAC38F3}" srcOrd="7" destOrd="0" presId="urn:microsoft.com/office/officeart/2005/8/layout/vProcess5"/>
    <dgm:cxn modelId="{DD05DE31-2B72-4689-A81D-FFBD31E14EA6}" type="presParOf" srcId="{FF7C13EC-56ED-4CA6-8D59-4492725B480D}" destId="{B3249342-00DC-426D-BEC7-88750F3D4E7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A8EBDC6-1605-45F6-BBC7-3298200DF3C8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AD191AAB-AC33-4860-9E2A-29BA85341E69}">
      <dgm:prSet phldrT="[Text]" custT="1"/>
      <dgm:spPr/>
      <dgm:t>
        <a:bodyPr/>
        <a:lstStyle/>
        <a:p>
          <a:r>
            <a:rPr lang="cs-CZ" sz="2400" b="1" dirty="0" smtClean="0">
              <a:solidFill>
                <a:srgbClr val="0070C0"/>
              </a:solidFill>
            </a:rPr>
            <a:t>Nácvik názvů písmen</a:t>
          </a:r>
          <a:endParaRPr lang="cs-CZ" sz="2400" b="1" dirty="0">
            <a:solidFill>
              <a:srgbClr val="0070C0"/>
            </a:solidFill>
          </a:endParaRPr>
        </a:p>
      </dgm:t>
    </dgm:pt>
    <dgm:pt modelId="{8F58768F-7816-4DAB-B6A2-9583215A2239}" type="parTrans" cxnId="{3439711C-EDFF-4C69-9E73-E47CB6D60CC1}">
      <dgm:prSet/>
      <dgm:spPr/>
      <dgm:t>
        <a:bodyPr/>
        <a:lstStyle/>
        <a:p>
          <a:endParaRPr lang="cs-CZ"/>
        </a:p>
      </dgm:t>
    </dgm:pt>
    <dgm:pt modelId="{081B469F-A385-4D33-B249-6F8FA83821CD}" type="sibTrans" cxnId="{3439711C-EDFF-4C69-9E73-E47CB6D60CC1}">
      <dgm:prSet/>
      <dgm:spPr/>
      <dgm:t>
        <a:bodyPr/>
        <a:lstStyle/>
        <a:p>
          <a:endParaRPr lang="cs-CZ"/>
        </a:p>
      </dgm:t>
    </dgm:pt>
    <dgm:pt modelId="{72D50247-6A5B-4377-B236-993B4F24477B}">
      <dgm:prSet phldrT="[Text]" custT="1"/>
      <dgm:spPr/>
      <dgm:t>
        <a:bodyPr/>
        <a:lstStyle/>
        <a:p>
          <a:r>
            <a:rPr lang="cs-CZ" sz="2400" b="1" dirty="0" smtClean="0">
              <a:solidFill>
                <a:srgbClr val="0070C0"/>
              </a:solidFill>
            </a:rPr>
            <a:t>Čtení</a:t>
          </a:r>
        </a:p>
        <a:p>
          <a:r>
            <a:rPr lang="cs-CZ" sz="2400" b="1" dirty="0" smtClean="0">
              <a:solidFill>
                <a:srgbClr val="0070C0"/>
              </a:solidFill>
            </a:rPr>
            <a:t>slov</a:t>
          </a:r>
          <a:endParaRPr lang="cs-CZ" sz="2400" b="1" dirty="0">
            <a:solidFill>
              <a:srgbClr val="0070C0"/>
            </a:solidFill>
          </a:endParaRPr>
        </a:p>
      </dgm:t>
    </dgm:pt>
    <dgm:pt modelId="{3E3E076A-81C0-4A14-8AF8-3B5A44E19B2E}" type="parTrans" cxnId="{DDB3195C-63C7-4E13-A211-8F8B7C83FCF6}">
      <dgm:prSet/>
      <dgm:spPr/>
      <dgm:t>
        <a:bodyPr/>
        <a:lstStyle/>
        <a:p>
          <a:endParaRPr lang="cs-CZ"/>
        </a:p>
      </dgm:t>
    </dgm:pt>
    <dgm:pt modelId="{B73AC407-3793-4689-96A7-7351210693CB}" type="sibTrans" cxnId="{DDB3195C-63C7-4E13-A211-8F8B7C83FCF6}">
      <dgm:prSet/>
      <dgm:spPr/>
      <dgm:t>
        <a:bodyPr/>
        <a:lstStyle/>
        <a:p>
          <a:endParaRPr lang="cs-CZ"/>
        </a:p>
      </dgm:t>
    </dgm:pt>
    <dgm:pt modelId="{2DC6CE16-EDC2-4CAB-97AF-0A4BD134DC96}">
      <dgm:prSet phldrT="[Text]" custT="1"/>
      <dgm:spPr/>
      <dgm:t>
        <a:bodyPr/>
        <a:lstStyle/>
        <a:p>
          <a:r>
            <a:rPr lang="cs-CZ" sz="2400" b="1" dirty="0" smtClean="0">
              <a:solidFill>
                <a:srgbClr val="0070C0"/>
              </a:solidFill>
            </a:rPr>
            <a:t>Gramatika</a:t>
          </a:r>
          <a:endParaRPr lang="cs-CZ" sz="2400" b="1" dirty="0">
            <a:solidFill>
              <a:srgbClr val="0070C0"/>
            </a:solidFill>
          </a:endParaRPr>
        </a:p>
      </dgm:t>
    </dgm:pt>
    <dgm:pt modelId="{8FEBB160-BADD-414D-A1E3-63E01235CE96}" type="parTrans" cxnId="{AFBA04AD-ECC3-4313-8F91-5BE955984958}">
      <dgm:prSet/>
      <dgm:spPr/>
      <dgm:t>
        <a:bodyPr/>
        <a:lstStyle/>
        <a:p>
          <a:endParaRPr lang="cs-CZ"/>
        </a:p>
      </dgm:t>
    </dgm:pt>
    <dgm:pt modelId="{BE81F80E-8B56-4C8C-946E-B8EA5DED2C3A}" type="sibTrans" cxnId="{AFBA04AD-ECC3-4313-8F91-5BE955984958}">
      <dgm:prSet/>
      <dgm:spPr/>
      <dgm:t>
        <a:bodyPr/>
        <a:lstStyle/>
        <a:p>
          <a:endParaRPr lang="cs-CZ"/>
        </a:p>
      </dgm:t>
    </dgm:pt>
    <dgm:pt modelId="{096BFEFF-B40B-49C0-90BB-54E9D63DE2C7}" type="pres">
      <dgm:prSet presAssocID="{8A8EBDC6-1605-45F6-BBC7-3298200DF3C8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1BE13904-B242-4F62-9BFE-FAED315666AF}" type="pres">
      <dgm:prSet presAssocID="{AD191AAB-AC33-4860-9E2A-29BA85341E69}" presName="Accent1" presStyleCnt="0"/>
      <dgm:spPr/>
      <dgm:t>
        <a:bodyPr/>
        <a:lstStyle/>
        <a:p>
          <a:endParaRPr lang="cs-CZ"/>
        </a:p>
      </dgm:t>
    </dgm:pt>
    <dgm:pt modelId="{4476111B-0A6C-4A9F-AC41-86A71F2E24F7}" type="pres">
      <dgm:prSet presAssocID="{AD191AAB-AC33-4860-9E2A-29BA85341E69}" presName="Accent" presStyleLbl="node1" presStyleIdx="0" presStyleCnt="3"/>
      <dgm:spPr/>
      <dgm:t>
        <a:bodyPr/>
        <a:lstStyle/>
        <a:p>
          <a:endParaRPr lang="cs-CZ"/>
        </a:p>
      </dgm:t>
    </dgm:pt>
    <dgm:pt modelId="{A0747D13-4E92-4A33-A0B0-BD82FB513EC2}" type="pres">
      <dgm:prSet presAssocID="{AD191AAB-AC33-4860-9E2A-29BA85341E69}" presName="Parent1" presStyleLbl="revTx" presStyleIdx="0" presStyleCnt="3" custScaleX="101127" custScaleY="10930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8E575B5-7818-40BB-A530-4135A08FA08C}" type="pres">
      <dgm:prSet presAssocID="{72D50247-6A5B-4377-B236-993B4F24477B}" presName="Accent2" presStyleCnt="0"/>
      <dgm:spPr/>
      <dgm:t>
        <a:bodyPr/>
        <a:lstStyle/>
        <a:p>
          <a:endParaRPr lang="cs-CZ"/>
        </a:p>
      </dgm:t>
    </dgm:pt>
    <dgm:pt modelId="{6945AC4A-44C4-4020-8DB8-3AA1E854CA0F}" type="pres">
      <dgm:prSet presAssocID="{72D50247-6A5B-4377-B236-993B4F24477B}" presName="Accent" presStyleLbl="node1" presStyleIdx="1" presStyleCnt="3"/>
      <dgm:spPr/>
      <dgm:t>
        <a:bodyPr/>
        <a:lstStyle/>
        <a:p>
          <a:endParaRPr lang="cs-CZ"/>
        </a:p>
      </dgm:t>
    </dgm:pt>
    <dgm:pt modelId="{7A8673DE-0543-43C4-9D20-22B932CCB890}" type="pres">
      <dgm:prSet presAssocID="{72D50247-6A5B-4377-B236-993B4F24477B}" presName="Parent2" presStyleLbl="revTx" presStyleIdx="1" presStyleCnt="3" custScaleX="1570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F0415EB-560E-4715-89C1-5F6776F77E6B}" type="pres">
      <dgm:prSet presAssocID="{2DC6CE16-EDC2-4CAB-97AF-0A4BD134DC96}" presName="Accent3" presStyleCnt="0"/>
      <dgm:spPr/>
      <dgm:t>
        <a:bodyPr/>
        <a:lstStyle/>
        <a:p>
          <a:endParaRPr lang="cs-CZ"/>
        </a:p>
      </dgm:t>
    </dgm:pt>
    <dgm:pt modelId="{9BF84BFE-D9D1-46C8-BB53-D9C4997BB181}" type="pres">
      <dgm:prSet presAssocID="{2DC6CE16-EDC2-4CAB-97AF-0A4BD134DC96}" presName="Accent" presStyleLbl="node1" presStyleIdx="2" presStyleCnt="3"/>
      <dgm:spPr/>
      <dgm:t>
        <a:bodyPr/>
        <a:lstStyle/>
        <a:p>
          <a:endParaRPr lang="cs-CZ"/>
        </a:p>
      </dgm:t>
    </dgm:pt>
    <dgm:pt modelId="{303DF672-D560-4E50-A5F4-70070FD8EA13}" type="pres">
      <dgm:prSet presAssocID="{2DC6CE16-EDC2-4CAB-97AF-0A4BD134DC96}" presName="Parent3" presStyleLbl="revTx" presStyleIdx="2" presStyleCnt="3" custScaleX="1248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439711C-EDFF-4C69-9E73-E47CB6D60CC1}" srcId="{8A8EBDC6-1605-45F6-BBC7-3298200DF3C8}" destId="{AD191AAB-AC33-4860-9E2A-29BA85341E69}" srcOrd="0" destOrd="0" parTransId="{8F58768F-7816-4DAB-B6A2-9583215A2239}" sibTransId="{081B469F-A385-4D33-B249-6F8FA83821CD}"/>
    <dgm:cxn modelId="{27207BEA-E473-486B-B016-1A86CF3BD51A}" type="presOf" srcId="{2DC6CE16-EDC2-4CAB-97AF-0A4BD134DC96}" destId="{303DF672-D560-4E50-A5F4-70070FD8EA13}" srcOrd="0" destOrd="0" presId="urn:microsoft.com/office/officeart/2009/layout/CircleArrowProcess"/>
    <dgm:cxn modelId="{8542C70E-426B-40BF-BBAC-44B5296FC94F}" type="presOf" srcId="{8A8EBDC6-1605-45F6-BBC7-3298200DF3C8}" destId="{096BFEFF-B40B-49C0-90BB-54E9D63DE2C7}" srcOrd="0" destOrd="0" presId="urn:microsoft.com/office/officeart/2009/layout/CircleArrowProcess"/>
    <dgm:cxn modelId="{DDB3195C-63C7-4E13-A211-8F8B7C83FCF6}" srcId="{8A8EBDC6-1605-45F6-BBC7-3298200DF3C8}" destId="{72D50247-6A5B-4377-B236-993B4F24477B}" srcOrd="1" destOrd="0" parTransId="{3E3E076A-81C0-4A14-8AF8-3B5A44E19B2E}" sibTransId="{B73AC407-3793-4689-96A7-7351210693CB}"/>
    <dgm:cxn modelId="{AFBA04AD-ECC3-4313-8F91-5BE955984958}" srcId="{8A8EBDC6-1605-45F6-BBC7-3298200DF3C8}" destId="{2DC6CE16-EDC2-4CAB-97AF-0A4BD134DC96}" srcOrd="2" destOrd="0" parTransId="{8FEBB160-BADD-414D-A1E3-63E01235CE96}" sibTransId="{BE81F80E-8B56-4C8C-946E-B8EA5DED2C3A}"/>
    <dgm:cxn modelId="{704B32AA-1ED2-4CE1-BCD4-86B52A30D7E4}" type="presOf" srcId="{72D50247-6A5B-4377-B236-993B4F24477B}" destId="{7A8673DE-0543-43C4-9D20-22B932CCB890}" srcOrd="0" destOrd="0" presId="urn:microsoft.com/office/officeart/2009/layout/CircleArrowProcess"/>
    <dgm:cxn modelId="{E1338CC4-42BA-409C-BF58-0AE4C97C62B5}" type="presOf" srcId="{AD191AAB-AC33-4860-9E2A-29BA85341E69}" destId="{A0747D13-4E92-4A33-A0B0-BD82FB513EC2}" srcOrd="0" destOrd="0" presId="urn:microsoft.com/office/officeart/2009/layout/CircleArrowProcess"/>
    <dgm:cxn modelId="{0A246754-4069-48B0-A31E-999F67DB373E}" type="presParOf" srcId="{096BFEFF-B40B-49C0-90BB-54E9D63DE2C7}" destId="{1BE13904-B242-4F62-9BFE-FAED315666AF}" srcOrd="0" destOrd="0" presId="urn:microsoft.com/office/officeart/2009/layout/CircleArrowProcess"/>
    <dgm:cxn modelId="{A2CAE34C-DE46-4609-8659-2FF2775AF3F3}" type="presParOf" srcId="{1BE13904-B242-4F62-9BFE-FAED315666AF}" destId="{4476111B-0A6C-4A9F-AC41-86A71F2E24F7}" srcOrd="0" destOrd="0" presId="urn:microsoft.com/office/officeart/2009/layout/CircleArrowProcess"/>
    <dgm:cxn modelId="{3327A87C-860A-4F55-B3A9-3CD5B027E3C8}" type="presParOf" srcId="{096BFEFF-B40B-49C0-90BB-54E9D63DE2C7}" destId="{A0747D13-4E92-4A33-A0B0-BD82FB513EC2}" srcOrd="1" destOrd="0" presId="urn:microsoft.com/office/officeart/2009/layout/CircleArrowProcess"/>
    <dgm:cxn modelId="{C24FE2B3-A2E4-4F93-BA1C-7FAF56C1775F}" type="presParOf" srcId="{096BFEFF-B40B-49C0-90BB-54E9D63DE2C7}" destId="{B8E575B5-7818-40BB-A530-4135A08FA08C}" srcOrd="2" destOrd="0" presId="urn:microsoft.com/office/officeart/2009/layout/CircleArrowProcess"/>
    <dgm:cxn modelId="{C3317747-0D8C-4DC3-997A-32E25FCFDB95}" type="presParOf" srcId="{B8E575B5-7818-40BB-A530-4135A08FA08C}" destId="{6945AC4A-44C4-4020-8DB8-3AA1E854CA0F}" srcOrd="0" destOrd="0" presId="urn:microsoft.com/office/officeart/2009/layout/CircleArrowProcess"/>
    <dgm:cxn modelId="{78319501-4FB1-49E8-A520-DF33A30BC60D}" type="presParOf" srcId="{096BFEFF-B40B-49C0-90BB-54E9D63DE2C7}" destId="{7A8673DE-0543-43C4-9D20-22B932CCB890}" srcOrd="3" destOrd="0" presId="urn:microsoft.com/office/officeart/2009/layout/CircleArrowProcess"/>
    <dgm:cxn modelId="{5D67A734-80B1-4629-B6EF-A90F577D2C66}" type="presParOf" srcId="{096BFEFF-B40B-49C0-90BB-54E9D63DE2C7}" destId="{DF0415EB-560E-4715-89C1-5F6776F77E6B}" srcOrd="4" destOrd="0" presId="urn:microsoft.com/office/officeart/2009/layout/CircleArrowProcess"/>
    <dgm:cxn modelId="{AAF1B904-3E30-4C2A-A606-CAC47B2E9BD2}" type="presParOf" srcId="{DF0415EB-560E-4715-89C1-5F6776F77E6B}" destId="{9BF84BFE-D9D1-46C8-BB53-D9C4997BB181}" srcOrd="0" destOrd="0" presId="urn:microsoft.com/office/officeart/2009/layout/CircleArrowProcess"/>
    <dgm:cxn modelId="{17484399-A68E-45E5-AB8B-B20D076E3359}" type="presParOf" srcId="{096BFEFF-B40B-49C0-90BB-54E9D63DE2C7}" destId="{303DF672-D560-4E50-A5F4-70070FD8EA13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DAEF5D3-F0E4-4DFA-BBFA-F29E66BDE700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cs-CZ"/>
        </a:p>
      </dgm:t>
    </dgm:pt>
    <dgm:pt modelId="{43880DB7-C0AE-4662-81C2-5574DFB1E9EF}">
      <dgm:prSet phldrT="[Text]"/>
      <dgm:spPr/>
      <dgm:t>
        <a:bodyPr/>
        <a:lstStyle/>
        <a:p>
          <a:r>
            <a:rPr lang="cs-CZ" altLang="cs-CZ" dirty="0" smtClean="0">
              <a:solidFill>
                <a:srgbClr val="0070C0"/>
              </a:solidFill>
            </a:rPr>
            <a:t>Musíme se zaměřit na dominantní i okrajové fáze (př. sklo na autě, sklo postupně paprskovitě rozvíjí)</a:t>
          </a:r>
          <a:endParaRPr lang="cs-CZ" dirty="0">
            <a:solidFill>
              <a:srgbClr val="0070C0"/>
            </a:solidFill>
          </a:endParaRPr>
        </a:p>
      </dgm:t>
    </dgm:pt>
    <dgm:pt modelId="{9BA3F39E-8926-4994-89B4-DAF04A73BB78}" type="parTrans" cxnId="{53B8FE46-D80B-4E23-BAA5-70B8DDA642E7}">
      <dgm:prSet/>
      <dgm:spPr/>
      <dgm:t>
        <a:bodyPr/>
        <a:lstStyle/>
        <a:p>
          <a:endParaRPr lang="cs-CZ"/>
        </a:p>
      </dgm:t>
    </dgm:pt>
    <dgm:pt modelId="{07B38652-B493-45DD-A3E5-31C01F70E060}" type="sibTrans" cxnId="{53B8FE46-D80B-4E23-BAA5-70B8DDA642E7}">
      <dgm:prSet/>
      <dgm:spPr/>
      <dgm:t>
        <a:bodyPr/>
        <a:lstStyle/>
        <a:p>
          <a:endParaRPr lang="cs-CZ"/>
        </a:p>
      </dgm:t>
    </dgm:pt>
    <dgm:pt modelId="{33194FFC-796B-45BD-BEA1-99441A8E7DBB}">
      <dgm:prSet phldrT="[Text]"/>
      <dgm:spPr/>
      <dgm:t>
        <a:bodyPr/>
        <a:lstStyle/>
        <a:p>
          <a:r>
            <a:rPr lang="cs-CZ" altLang="cs-CZ" dirty="0" smtClean="0">
              <a:solidFill>
                <a:srgbClr val="0070C0"/>
              </a:solidFill>
            </a:rPr>
            <a:t>Hlasová figura a pozadí – hlas mámy (</a:t>
          </a:r>
          <a:r>
            <a:rPr lang="cs-CZ" altLang="cs-CZ" dirty="0" err="1" smtClean="0">
              <a:solidFill>
                <a:srgbClr val="0070C0"/>
              </a:solidFill>
            </a:rPr>
            <a:t>př</a:t>
          </a:r>
          <a:r>
            <a:rPr lang="cs-CZ" altLang="cs-CZ" dirty="0" smtClean="0">
              <a:solidFill>
                <a:srgbClr val="0070C0"/>
              </a:solidFill>
            </a:rPr>
            <a:t>: prohlížení obrázků z knížky a pojmenování jednotlivých objektů)</a:t>
          </a:r>
          <a:endParaRPr lang="cs-CZ" dirty="0">
            <a:solidFill>
              <a:srgbClr val="0070C0"/>
            </a:solidFill>
          </a:endParaRPr>
        </a:p>
      </dgm:t>
    </dgm:pt>
    <dgm:pt modelId="{FD7FA120-7CF8-4783-AC43-E678251D6452}" type="parTrans" cxnId="{C407B03C-66B1-40F3-B9CB-852919464248}">
      <dgm:prSet/>
      <dgm:spPr/>
      <dgm:t>
        <a:bodyPr/>
        <a:lstStyle/>
        <a:p>
          <a:endParaRPr lang="cs-CZ"/>
        </a:p>
      </dgm:t>
    </dgm:pt>
    <dgm:pt modelId="{ABAB516F-8291-45EB-A4A8-B55335890323}" type="sibTrans" cxnId="{C407B03C-66B1-40F3-B9CB-852919464248}">
      <dgm:prSet/>
      <dgm:spPr/>
      <dgm:t>
        <a:bodyPr/>
        <a:lstStyle/>
        <a:p>
          <a:endParaRPr lang="cs-CZ"/>
        </a:p>
      </dgm:t>
    </dgm:pt>
    <dgm:pt modelId="{141BB9C8-0B95-4253-B85E-0FD0A080D31B}">
      <dgm:prSet phldrT="[Text]"/>
      <dgm:spPr/>
      <dgm:t>
        <a:bodyPr/>
        <a:lstStyle/>
        <a:p>
          <a:r>
            <a:rPr lang="cs-CZ" altLang="cs-CZ" dirty="0" smtClean="0">
              <a:solidFill>
                <a:srgbClr val="0070C0"/>
              </a:solidFill>
            </a:rPr>
            <a:t>Vyhledávání objektů podle obrázků</a:t>
          </a:r>
          <a:endParaRPr lang="cs-CZ" dirty="0">
            <a:solidFill>
              <a:srgbClr val="0070C0"/>
            </a:solidFill>
          </a:endParaRPr>
        </a:p>
      </dgm:t>
    </dgm:pt>
    <dgm:pt modelId="{46D22D0C-9850-4474-A129-FFD084766B83}" type="parTrans" cxnId="{A68F6105-C2B0-47AB-9842-FAD4D48069D9}">
      <dgm:prSet/>
      <dgm:spPr/>
      <dgm:t>
        <a:bodyPr/>
        <a:lstStyle/>
        <a:p>
          <a:endParaRPr lang="cs-CZ"/>
        </a:p>
      </dgm:t>
    </dgm:pt>
    <dgm:pt modelId="{1B6E6FDF-489F-4F15-B663-70C6F8F4439A}" type="sibTrans" cxnId="{A68F6105-C2B0-47AB-9842-FAD4D48069D9}">
      <dgm:prSet/>
      <dgm:spPr/>
      <dgm:t>
        <a:bodyPr/>
        <a:lstStyle/>
        <a:p>
          <a:endParaRPr lang="cs-CZ"/>
        </a:p>
      </dgm:t>
    </dgm:pt>
    <dgm:pt modelId="{8C97362E-FFD8-4A1C-B162-F56B2C31B025}" type="pres">
      <dgm:prSet presAssocID="{BDAEF5D3-F0E4-4DFA-BBFA-F29E66BDE70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cs-CZ"/>
        </a:p>
      </dgm:t>
    </dgm:pt>
    <dgm:pt modelId="{B199002E-45FA-4618-A185-D5604F56F590}" type="pres">
      <dgm:prSet presAssocID="{BDAEF5D3-F0E4-4DFA-BBFA-F29E66BDE700}" presName="Name1" presStyleCnt="0"/>
      <dgm:spPr/>
    </dgm:pt>
    <dgm:pt modelId="{BBBBF687-01C0-4F28-8C21-637E4EE0BC17}" type="pres">
      <dgm:prSet presAssocID="{BDAEF5D3-F0E4-4DFA-BBFA-F29E66BDE700}" presName="cycle" presStyleCnt="0"/>
      <dgm:spPr/>
    </dgm:pt>
    <dgm:pt modelId="{3CE72EA5-41FE-4371-AE2D-8D58DF873238}" type="pres">
      <dgm:prSet presAssocID="{BDAEF5D3-F0E4-4DFA-BBFA-F29E66BDE700}" presName="srcNode" presStyleLbl="node1" presStyleIdx="0" presStyleCnt="3"/>
      <dgm:spPr/>
    </dgm:pt>
    <dgm:pt modelId="{0CC1A5B7-FD9A-4D68-B19D-358B65803E03}" type="pres">
      <dgm:prSet presAssocID="{BDAEF5D3-F0E4-4DFA-BBFA-F29E66BDE700}" presName="conn" presStyleLbl="parChTrans1D2" presStyleIdx="0" presStyleCnt="1"/>
      <dgm:spPr/>
      <dgm:t>
        <a:bodyPr/>
        <a:lstStyle/>
        <a:p>
          <a:endParaRPr lang="cs-CZ"/>
        </a:p>
      </dgm:t>
    </dgm:pt>
    <dgm:pt modelId="{57A4D922-5DD9-486B-9E99-573DE0CD9E00}" type="pres">
      <dgm:prSet presAssocID="{BDAEF5D3-F0E4-4DFA-BBFA-F29E66BDE700}" presName="extraNode" presStyleLbl="node1" presStyleIdx="0" presStyleCnt="3"/>
      <dgm:spPr/>
    </dgm:pt>
    <dgm:pt modelId="{9450551E-33AC-4D37-ABD2-96CAE5D66F2F}" type="pres">
      <dgm:prSet presAssocID="{BDAEF5D3-F0E4-4DFA-BBFA-F29E66BDE700}" presName="dstNode" presStyleLbl="node1" presStyleIdx="0" presStyleCnt="3"/>
      <dgm:spPr/>
    </dgm:pt>
    <dgm:pt modelId="{E0DD866F-AE77-4C12-8C1F-11DEBFDF6148}" type="pres">
      <dgm:prSet presAssocID="{43880DB7-C0AE-4662-81C2-5574DFB1E9E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ABC16A6-40F6-4676-B4E4-2A8F369EDA17}" type="pres">
      <dgm:prSet presAssocID="{43880DB7-C0AE-4662-81C2-5574DFB1E9EF}" presName="accent_1" presStyleCnt="0"/>
      <dgm:spPr/>
    </dgm:pt>
    <dgm:pt modelId="{351C00B6-2170-47C5-A320-A344119F8B55}" type="pres">
      <dgm:prSet presAssocID="{43880DB7-C0AE-4662-81C2-5574DFB1E9EF}" presName="accentRepeatNode" presStyleLbl="solidFgAcc1" presStyleIdx="0" presStyleCnt="3"/>
      <dgm:spPr/>
    </dgm:pt>
    <dgm:pt modelId="{74FB8785-68F7-4032-BFB9-E86FDFEB1451}" type="pres">
      <dgm:prSet presAssocID="{33194FFC-796B-45BD-BEA1-99441A8E7DB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8E7AAB6-E3B3-4F75-AF4C-529556035757}" type="pres">
      <dgm:prSet presAssocID="{33194FFC-796B-45BD-BEA1-99441A8E7DBB}" presName="accent_2" presStyleCnt="0"/>
      <dgm:spPr/>
    </dgm:pt>
    <dgm:pt modelId="{CF34675D-82B4-4941-87C3-768ECED3A92F}" type="pres">
      <dgm:prSet presAssocID="{33194FFC-796B-45BD-BEA1-99441A8E7DBB}" presName="accentRepeatNode" presStyleLbl="solidFgAcc1" presStyleIdx="1" presStyleCnt="3"/>
      <dgm:spPr/>
    </dgm:pt>
    <dgm:pt modelId="{7D5912F7-DB24-43E1-BD1C-81E96A29AD67}" type="pres">
      <dgm:prSet presAssocID="{141BB9C8-0B95-4253-B85E-0FD0A080D31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F70194D-8254-4E48-AC88-666E216B2448}" type="pres">
      <dgm:prSet presAssocID="{141BB9C8-0B95-4253-B85E-0FD0A080D31B}" presName="accent_3" presStyleCnt="0"/>
      <dgm:spPr/>
    </dgm:pt>
    <dgm:pt modelId="{24CEFCD7-70B9-4BB0-B808-35BC8736F0AF}" type="pres">
      <dgm:prSet presAssocID="{141BB9C8-0B95-4253-B85E-0FD0A080D31B}" presName="accentRepeatNode" presStyleLbl="solidFgAcc1" presStyleIdx="2" presStyleCnt="3"/>
      <dgm:spPr/>
    </dgm:pt>
  </dgm:ptLst>
  <dgm:cxnLst>
    <dgm:cxn modelId="{A68F6105-C2B0-47AB-9842-FAD4D48069D9}" srcId="{BDAEF5D3-F0E4-4DFA-BBFA-F29E66BDE700}" destId="{141BB9C8-0B95-4253-B85E-0FD0A080D31B}" srcOrd="2" destOrd="0" parTransId="{46D22D0C-9850-4474-A129-FFD084766B83}" sibTransId="{1B6E6FDF-489F-4F15-B663-70C6F8F4439A}"/>
    <dgm:cxn modelId="{5AF4B343-3F9E-4C89-8419-ADD3D0FA49E5}" type="presOf" srcId="{BDAEF5D3-F0E4-4DFA-BBFA-F29E66BDE700}" destId="{8C97362E-FFD8-4A1C-B162-F56B2C31B025}" srcOrd="0" destOrd="0" presId="urn:microsoft.com/office/officeart/2008/layout/VerticalCurvedList"/>
    <dgm:cxn modelId="{DFBA8499-2D37-4E23-9046-1989A2F9EAE1}" type="presOf" srcId="{07B38652-B493-45DD-A3E5-31C01F70E060}" destId="{0CC1A5B7-FD9A-4D68-B19D-358B65803E03}" srcOrd="0" destOrd="0" presId="urn:microsoft.com/office/officeart/2008/layout/VerticalCurvedList"/>
    <dgm:cxn modelId="{5DA3806B-5353-41DF-9382-C210402098CB}" type="presOf" srcId="{43880DB7-C0AE-4662-81C2-5574DFB1E9EF}" destId="{E0DD866F-AE77-4C12-8C1F-11DEBFDF6148}" srcOrd="0" destOrd="0" presId="urn:microsoft.com/office/officeart/2008/layout/VerticalCurvedList"/>
    <dgm:cxn modelId="{C407B03C-66B1-40F3-B9CB-852919464248}" srcId="{BDAEF5D3-F0E4-4DFA-BBFA-F29E66BDE700}" destId="{33194FFC-796B-45BD-BEA1-99441A8E7DBB}" srcOrd="1" destOrd="0" parTransId="{FD7FA120-7CF8-4783-AC43-E678251D6452}" sibTransId="{ABAB516F-8291-45EB-A4A8-B55335890323}"/>
    <dgm:cxn modelId="{3F9A26C5-98D4-45CF-AE5A-004C41BCCC24}" type="presOf" srcId="{33194FFC-796B-45BD-BEA1-99441A8E7DBB}" destId="{74FB8785-68F7-4032-BFB9-E86FDFEB1451}" srcOrd="0" destOrd="0" presId="urn:microsoft.com/office/officeart/2008/layout/VerticalCurvedList"/>
    <dgm:cxn modelId="{53B8FE46-D80B-4E23-BAA5-70B8DDA642E7}" srcId="{BDAEF5D3-F0E4-4DFA-BBFA-F29E66BDE700}" destId="{43880DB7-C0AE-4662-81C2-5574DFB1E9EF}" srcOrd="0" destOrd="0" parTransId="{9BA3F39E-8926-4994-89B4-DAF04A73BB78}" sibTransId="{07B38652-B493-45DD-A3E5-31C01F70E060}"/>
    <dgm:cxn modelId="{083F3119-5FE9-4983-9A51-560720F4E81F}" type="presOf" srcId="{141BB9C8-0B95-4253-B85E-0FD0A080D31B}" destId="{7D5912F7-DB24-43E1-BD1C-81E96A29AD67}" srcOrd="0" destOrd="0" presId="urn:microsoft.com/office/officeart/2008/layout/VerticalCurvedList"/>
    <dgm:cxn modelId="{254F36CE-59C3-49DD-8290-2CDC15E70734}" type="presParOf" srcId="{8C97362E-FFD8-4A1C-B162-F56B2C31B025}" destId="{B199002E-45FA-4618-A185-D5604F56F590}" srcOrd="0" destOrd="0" presId="urn:microsoft.com/office/officeart/2008/layout/VerticalCurvedList"/>
    <dgm:cxn modelId="{A901224E-7373-45B7-BB31-D6745F932820}" type="presParOf" srcId="{B199002E-45FA-4618-A185-D5604F56F590}" destId="{BBBBF687-01C0-4F28-8C21-637E4EE0BC17}" srcOrd="0" destOrd="0" presId="urn:microsoft.com/office/officeart/2008/layout/VerticalCurvedList"/>
    <dgm:cxn modelId="{5A442C2E-F757-4E48-A59D-DB05CE26BE2A}" type="presParOf" srcId="{BBBBF687-01C0-4F28-8C21-637E4EE0BC17}" destId="{3CE72EA5-41FE-4371-AE2D-8D58DF873238}" srcOrd="0" destOrd="0" presId="urn:microsoft.com/office/officeart/2008/layout/VerticalCurvedList"/>
    <dgm:cxn modelId="{BC5479CE-55EE-4F8C-8458-A0C302A85343}" type="presParOf" srcId="{BBBBF687-01C0-4F28-8C21-637E4EE0BC17}" destId="{0CC1A5B7-FD9A-4D68-B19D-358B65803E03}" srcOrd="1" destOrd="0" presId="urn:microsoft.com/office/officeart/2008/layout/VerticalCurvedList"/>
    <dgm:cxn modelId="{17ADE629-1FBF-4FEA-9905-36CC9F567337}" type="presParOf" srcId="{BBBBF687-01C0-4F28-8C21-637E4EE0BC17}" destId="{57A4D922-5DD9-486B-9E99-573DE0CD9E00}" srcOrd="2" destOrd="0" presId="urn:microsoft.com/office/officeart/2008/layout/VerticalCurvedList"/>
    <dgm:cxn modelId="{F4A08E4D-65B4-4A87-A68A-F15A358382BC}" type="presParOf" srcId="{BBBBF687-01C0-4F28-8C21-637E4EE0BC17}" destId="{9450551E-33AC-4D37-ABD2-96CAE5D66F2F}" srcOrd="3" destOrd="0" presId="urn:microsoft.com/office/officeart/2008/layout/VerticalCurvedList"/>
    <dgm:cxn modelId="{9C8A4D58-5321-421A-853E-57CACD73E11E}" type="presParOf" srcId="{B199002E-45FA-4618-A185-D5604F56F590}" destId="{E0DD866F-AE77-4C12-8C1F-11DEBFDF6148}" srcOrd="1" destOrd="0" presId="urn:microsoft.com/office/officeart/2008/layout/VerticalCurvedList"/>
    <dgm:cxn modelId="{0EFE9787-A21F-4318-846B-13BB361EAA27}" type="presParOf" srcId="{B199002E-45FA-4618-A185-D5604F56F590}" destId="{6ABC16A6-40F6-4676-B4E4-2A8F369EDA17}" srcOrd="2" destOrd="0" presId="urn:microsoft.com/office/officeart/2008/layout/VerticalCurvedList"/>
    <dgm:cxn modelId="{35BFB97A-272A-4004-855F-FE678ACEE284}" type="presParOf" srcId="{6ABC16A6-40F6-4676-B4E4-2A8F369EDA17}" destId="{351C00B6-2170-47C5-A320-A344119F8B55}" srcOrd="0" destOrd="0" presId="urn:microsoft.com/office/officeart/2008/layout/VerticalCurvedList"/>
    <dgm:cxn modelId="{7FBBC98B-C664-40D7-9FC3-2F4F0F527DDB}" type="presParOf" srcId="{B199002E-45FA-4618-A185-D5604F56F590}" destId="{74FB8785-68F7-4032-BFB9-E86FDFEB1451}" srcOrd="3" destOrd="0" presId="urn:microsoft.com/office/officeart/2008/layout/VerticalCurvedList"/>
    <dgm:cxn modelId="{3791951D-DADC-4E44-AB45-3A81848A7615}" type="presParOf" srcId="{B199002E-45FA-4618-A185-D5604F56F590}" destId="{F8E7AAB6-E3B3-4F75-AF4C-529556035757}" srcOrd="4" destOrd="0" presId="urn:microsoft.com/office/officeart/2008/layout/VerticalCurvedList"/>
    <dgm:cxn modelId="{66F15759-F615-409C-B3A7-EA6359EE3EF9}" type="presParOf" srcId="{F8E7AAB6-E3B3-4F75-AF4C-529556035757}" destId="{CF34675D-82B4-4941-87C3-768ECED3A92F}" srcOrd="0" destOrd="0" presId="urn:microsoft.com/office/officeart/2008/layout/VerticalCurvedList"/>
    <dgm:cxn modelId="{D2F40DE9-9A1A-49DA-8021-81556F3ED3BB}" type="presParOf" srcId="{B199002E-45FA-4618-A185-D5604F56F590}" destId="{7D5912F7-DB24-43E1-BD1C-81E96A29AD67}" srcOrd="5" destOrd="0" presId="urn:microsoft.com/office/officeart/2008/layout/VerticalCurvedList"/>
    <dgm:cxn modelId="{5A5DAB88-2CC5-4D5B-B6C6-01E92CFACEC6}" type="presParOf" srcId="{B199002E-45FA-4618-A185-D5604F56F590}" destId="{6F70194D-8254-4E48-AC88-666E216B2448}" srcOrd="6" destOrd="0" presId="urn:microsoft.com/office/officeart/2008/layout/VerticalCurvedList"/>
    <dgm:cxn modelId="{646F2AA4-2092-41D7-8D6F-5D25EA60E4B0}" type="presParOf" srcId="{6F70194D-8254-4E48-AC88-666E216B2448}" destId="{24CEFCD7-70B9-4BB0-B808-35BC8736F0A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91908FC-01E8-4F85-831B-7C13A632E63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4CC1B0A-C1E5-4997-946C-72CEEC0C0A20}">
      <dgm:prSet phldrT="[Text]" phldr="1"/>
      <dgm:spPr/>
      <dgm:t>
        <a:bodyPr/>
        <a:lstStyle/>
        <a:p>
          <a:endParaRPr lang="cs-CZ" dirty="0"/>
        </a:p>
      </dgm:t>
    </dgm:pt>
    <dgm:pt modelId="{F8B527E4-6970-465F-9124-8B24BC02C68E}" type="parTrans" cxnId="{0C5608E0-A534-4F68-BACF-2E6287B9E262}">
      <dgm:prSet/>
      <dgm:spPr/>
      <dgm:t>
        <a:bodyPr/>
        <a:lstStyle/>
        <a:p>
          <a:endParaRPr lang="cs-CZ"/>
        </a:p>
      </dgm:t>
    </dgm:pt>
    <dgm:pt modelId="{8B9B74D2-4603-4A05-866F-7E9E4BB91492}" type="sibTrans" cxnId="{0C5608E0-A534-4F68-BACF-2E6287B9E262}">
      <dgm:prSet/>
      <dgm:spPr/>
      <dgm:t>
        <a:bodyPr/>
        <a:lstStyle/>
        <a:p>
          <a:endParaRPr lang="cs-CZ"/>
        </a:p>
      </dgm:t>
    </dgm:pt>
    <dgm:pt modelId="{372D77EE-B3AF-4BC0-9074-7A11069A5754}">
      <dgm:prSet phldrT="[Text]"/>
      <dgm:spPr/>
      <dgm:t>
        <a:bodyPr/>
        <a:lstStyle/>
        <a:p>
          <a:r>
            <a:rPr lang="cs-CZ" dirty="0" smtClean="0">
              <a:solidFill>
                <a:srgbClr val="0070C0"/>
              </a:solidFill>
            </a:rPr>
            <a:t>Sluch jedním z </a:t>
          </a:r>
          <a:r>
            <a:rPr lang="cs-CZ" b="1" dirty="0" smtClean="0">
              <a:solidFill>
                <a:srgbClr val="0070C0"/>
              </a:solidFill>
            </a:rPr>
            <a:t>prostředků komunikace </a:t>
          </a:r>
        </a:p>
        <a:p>
          <a:r>
            <a:rPr lang="cs-CZ" dirty="0" smtClean="0">
              <a:solidFill>
                <a:srgbClr val="0070C0"/>
              </a:solidFill>
            </a:rPr>
            <a:t>Ovlivňuje </a:t>
          </a:r>
          <a:r>
            <a:rPr lang="cs-CZ" b="1" dirty="0" smtClean="0">
              <a:solidFill>
                <a:srgbClr val="0070C0"/>
              </a:solidFill>
            </a:rPr>
            <a:t>rozvoj řeči </a:t>
          </a:r>
          <a:r>
            <a:rPr lang="cs-CZ" dirty="0" smtClean="0">
              <a:solidFill>
                <a:srgbClr val="0070C0"/>
              </a:solidFill>
            </a:rPr>
            <a:t>a tím i </a:t>
          </a:r>
          <a:r>
            <a:rPr lang="cs-CZ" b="1" dirty="0" smtClean="0">
              <a:solidFill>
                <a:srgbClr val="0070C0"/>
              </a:solidFill>
            </a:rPr>
            <a:t>abstraktní myšlení</a:t>
          </a:r>
          <a:endParaRPr lang="cs-CZ" b="1" dirty="0">
            <a:solidFill>
              <a:srgbClr val="0070C0"/>
            </a:solidFill>
          </a:endParaRPr>
        </a:p>
      </dgm:t>
    </dgm:pt>
    <dgm:pt modelId="{2CDB2639-7BEC-4480-A5A3-C5F8D8D4BAE8}" type="parTrans" cxnId="{F9CBDEC4-A349-47E1-B0A8-82A0218EE8B3}">
      <dgm:prSet/>
      <dgm:spPr/>
      <dgm:t>
        <a:bodyPr/>
        <a:lstStyle/>
        <a:p>
          <a:endParaRPr lang="cs-CZ"/>
        </a:p>
      </dgm:t>
    </dgm:pt>
    <dgm:pt modelId="{7F6BAED0-4558-438A-A5BA-07D98A4CC0B9}" type="sibTrans" cxnId="{F9CBDEC4-A349-47E1-B0A8-82A0218EE8B3}">
      <dgm:prSet/>
      <dgm:spPr/>
      <dgm:t>
        <a:bodyPr/>
        <a:lstStyle/>
        <a:p>
          <a:endParaRPr lang="cs-CZ"/>
        </a:p>
      </dgm:t>
    </dgm:pt>
    <dgm:pt modelId="{B992378C-15FF-4AE3-8E92-17BE0A183110}">
      <dgm:prSet phldrT="[Text]"/>
      <dgm:spPr/>
      <dgm:t>
        <a:bodyPr/>
        <a:lstStyle/>
        <a:p>
          <a:r>
            <a:rPr lang="cs-CZ" dirty="0" smtClean="0">
              <a:solidFill>
                <a:srgbClr val="0070C0"/>
              </a:solidFill>
              <a:cs typeface="Times New Roman" pitchFamily="18" charset="0"/>
            </a:rPr>
            <a:t>Rozvoj sluchového vnímání je součástí </a:t>
          </a:r>
          <a:r>
            <a:rPr lang="cs-CZ" b="1" dirty="0" smtClean="0">
              <a:solidFill>
                <a:srgbClr val="0070C0"/>
              </a:solidFill>
              <a:cs typeface="Times New Roman" pitchFamily="18" charset="0"/>
            </a:rPr>
            <a:t>přípravy na čtení a psaní</a:t>
          </a:r>
          <a:endParaRPr lang="cs-CZ" dirty="0">
            <a:solidFill>
              <a:srgbClr val="0070C0"/>
            </a:solidFill>
          </a:endParaRPr>
        </a:p>
      </dgm:t>
    </dgm:pt>
    <dgm:pt modelId="{FE0D1B15-E385-4E66-B445-C23D01E92517}" type="parTrans" cxnId="{CCECEA0D-9D45-4EF3-8ED7-63821C9E36B7}">
      <dgm:prSet/>
      <dgm:spPr/>
      <dgm:t>
        <a:bodyPr/>
        <a:lstStyle/>
        <a:p>
          <a:endParaRPr lang="cs-CZ"/>
        </a:p>
      </dgm:t>
    </dgm:pt>
    <dgm:pt modelId="{41553C91-5793-4804-80B9-80DDA4F82F51}" type="sibTrans" cxnId="{CCECEA0D-9D45-4EF3-8ED7-63821C9E36B7}">
      <dgm:prSet/>
      <dgm:spPr/>
      <dgm:t>
        <a:bodyPr/>
        <a:lstStyle/>
        <a:p>
          <a:endParaRPr lang="cs-CZ"/>
        </a:p>
      </dgm:t>
    </dgm:pt>
    <dgm:pt modelId="{FFB127A4-410E-4969-852C-4ECCB78BB609}">
      <dgm:prSet phldrT="[Text]"/>
      <dgm:spPr/>
      <dgm:t>
        <a:bodyPr/>
        <a:lstStyle/>
        <a:p>
          <a:r>
            <a:rPr lang="cs-CZ" dirty="0" smtClean="0">
              <a:solidFill>
                <a:srgbClr val="0070C0"/>
              </a:solidFill>
              <a:cs typeface="Times New Roman" pitchFamily="18" charset="0"/>
            </a:rPr>
            <a:t>Nedostatečně rozvinuté sluchové vnímání </a:t>
          </a:r>
          <a:r>
            <a:rPr lang="cs-CZ" b="1" dirty="0" smtClean="0">
              <a:solidFill>
                <a:srgbClr val="0070C0"/>
              </a:solidFill>
              <a:cs typeface="Times New Roman" pitchFamily="18" charset="0"/>
            </a:rPr>
            <a:t>může být jednou z příčin obtíží při osvojování čtení a psaní</a:t>
          </a:r>
        </a:p>
        <a:p>
          <a:endParaRPr lang="cs-CZ" dirty="0"/>
        </a:p>
      </dgm:t>
    </dgm:pt>
    <dgm:pt modelId="{13C9362B-18B3-4BA5-A506-71D3CACEC81E}" type="parTrans" cxnId="{9260B007-CD68-4475-8D32-3797D763F94B}">
      <dgm:prSet/>
      <dgm:spPr/>
      <dgm:t>
        <a:bodyPr/>
        <a:lstStyle/>
        <a:p>
          <a:endParaRPr lang="cs-CZ"/>
        </a:p>
      </dgm:t>
    </dgm:pt>
    <dgm:pt modelId="{D852E8AF-3F2A-4B21-9BED-6DF939A8A4CB}" type="sibTrans" cxnId="{9260B007-CD68-4475-8D32-3797D763F94B}">
      <dgm:prSet/>
      <dgm:spPr/>
      <dgm:t>
        <a:bodyPr/>
        <a:lstStyle/>
        <a:p>
          <a:endParaRPr lang="cs-CZ"/>
        </a:p>
      </dgm:t>
    </dgm:pt>
    <dgm:pt modelId="{C18C5E34-1E34-4686-845C-5C8394DF7DD4}" type="pres">
      <dgm:prSet presAssocID="{491908FC-01E8-4F85-831B-7C13A632E63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FCD78DA5-3C62-43DD-ACD3-53FFB59F2B9A}" type="pres">
      <dgm:prSet presAssocID="{E4CC1B0A-C1E5-4997-946C-72CEEC0C0A20}" presName="thickLine" presStyleLbl="alignNode1" presStyleIdx="0" presStyleCnt="1"/>
      <dgm:spPr/>
    </dgm:pt>
    <dgm:pt modelId="{A9582CBD-4089-40AC-B1A3-B1103D801C1A}" type="pres">
      <dgm:prSet presAssocID="{E4CC1B0A-C1E5-4997-946C-72CEEC0C0A20}" presName="horz1" presStyleCnt="0"/>
      <dgm:spPr/>
    </dgm:pt>
    <dgm:pt modelId="{3F735E92-42B7-4CE5-9B0F-0D709BD88CAE}" type="pres">
      <dgm:prSet presAssocID="{E4CC1B0A-C1E5-4997-946C-72CEEC0C0A20}" presName="tx1" presStyleLbl="revTx" presStyleIdx="0" presStyleCnt="4"/>
      <dgm:spPr/>
      <dgm:t>
        <a:bodyPr/>
        <a:lstStyle/>
        <a:p>
          <a:endParaRPr lang="cs-CZ"/>
        </a:p>
      </dgm:t>
    </dgm:pt>
    <dgm:pt modelId="{D338F46F-F767-432B-AA34-78419658263D}" type="pres">
      <dgm:prSet presAssocID="{E4CC1B0A-C1E5-4997-946C-72CEEC0C0A20}" presName="vert1" presStyleCnt="0"/>
      <dgm:spPr/>
    </dgm:pt>
    <dgm:pt modelId="{D4365A3F-62BA-4B36-85C1-2F12B090C3A2}" type="pres">
      <dgm:prSet presAssocID="{372D77EE-B3AF-4BC0-9074-7A11069A5754}" presName="vertSpace2a" presStyleCnt="0"/>
      <dgm:spPr/>
    </dgm:pt>
    <dgm:pt modelId="{FF5FDDC8-3E8D-4FA2-B62F-7F463729495D}" type="pres">
      <dgm:prSet presAssocID="{372D77EE-B3AF-4BC0-9074-7A11069A5754}" presName="horz2" presStyleCnt="0"/>
      <dgm:spPr/>
    </dgm:pt>
    <dgm:pt modelId="{3077116A-AA50-45C8-8814-28F4F1DCEC8C}" type="pres">
      <dgm:prSet presAssocID="{372D77EE-B3AF-4BC0-9074-7A11069A5754}" presName="horzSpace2" presStyleCnt="0"/>
      <dgm:spPr/>
    </dgm:pt>
    <dgm:pt modelId="{F5AFE07F-40F4-457C-8D80-118F053F016D}" type="pres">
      <dgm:prSet presAssocID="{372D77EE-B3AF-4BC0-9074-7A11069A5754}" presName="tx2" presStyleLbl="revTx" presStyleIdx="1" presStyleCnt="4"/>
      <dgm:spPr/>
      <dgm:t>
        <a:bodyPr/>
        <a:lstStyle/>
        <a:p>
          <a:endParaRPr lang="cs-CZ"/>
        </a:p>
      </dgm:t>
    </dgm:pt>
    <dgm:pt modelId="{2143EBA3-D71B-40F3-BA2D-DBF77AA64A35}" type="pres">
      <dgm:prSet presAssocID="{372D77EE-B3AF-4BC0-9074-7A11069A5754}" presName="vert2" presStyleCnt="0"/>
      <dgm:spPr/>
    </dgm:pt>
    <dgm:pt modelId="{FDE0593A-458A-42A9-9348-A31D67580EF6}" type="pres">
      <dgm:prSet presAssocID="{372D77EE-B3AF-4BC0-9074-7A11069A5754}" presName="thinLine2b" presStyleLbl="callout" presStyleIdx="0" presStyleCnt="3"/>
      <dgm:spPr/>
    </dgm:pt>
    <dgm:pt modelId="{BF4A73BB-95B3-4221-BCCD-257894413979}" type="pres">
      <dgm:prSet presAssocID="{372D77EE-B3AF-4BC0-9074-7A11069A5754}" presName="vertSpace2b" presStyleCnt="0"/>
      <dgm:spPr/>
    </dgm:pt>
    <dgm:pt modelId="{C5FB4A4C-C6C6-464C-80B8-51FAFB981239}" type="pres">
      <dgm:prSet presAssocID="{B992378C-15FF-4AE3-8E92-17BE0A183110}" presName="horz2" presStyleCnt="0"/>
      <dgm:spPr/>
    </dgm:pt>
    <dgm:pt modelId="{73077FAF-5CA3-4A7F-A9B0-74BEE1F8F822}" type="pres">
      <dgm:prSet presAssocID="{B992378C-15FF-4AE3-8E92-17BE0A183110}" presName="horzSpace2" presStyleCnt="0"/>
      <dgm:spPr/>
    </dgm:pt>
    <dgm:pt modelId="{E72931F9-0F42-49BE-B25E-2EB1BB7D9D3B}" type="pres">
      <dgm:prSet presAssocID="{B992378C-15FF-4AE3-8E92-17BE0A183110}" presName="tx2" presStyleLbl="revTx" presStyleIdx="2" presStyleCnt="4"/>
      <dgm:spPr/>
      <dgm:t>
        <a:bodyPr/>
        <a:lstStyle/>
        <a:p>
          <a:endParaRPr lang="cs-CZ"/>
        </a:p>
      </dgm:t>
    </dgm:pt>
    <dgm:pt modelId="{C9B99FFB-6009-44A7-9127-8B9B0F4E537E}" type="pres">
      <dgm:prSet presAssocID="{B992378C-15FF-4AE3-8E92-17BE0A183110}" presName="vert2" presStyleCnt="0"/>
      <dgm:spPr/>
    </dgm:pt>
    <dgm:pt modelId="{91C2F56B-55FC-4B14-966D-F1BF059545C9}" type="pres">
      <dgm:prSet presAssocID="{B992378C-15FF-4AE3-8E92-17BE0A183110}" presName="thinLine2b" presStyleLbl="callout" presStyleIdx="1" presStyleCnt="3"/>
      <dgm:spPr/>
    </dgm:pt>
    <dgm:pt modelId="{6665F127-784A-4B22-8C17-A5BF2EC322A1}" type="pres">
      <dgm:prSet presAssocID="{B992378C-15FF-4AE3-8E92-17BE0A183110}" presName="vertSpace2b" presStyleCnt="0"/>
      <dgm:spPr/>
    </dgm:pt>
    <dgm:pt modelId="{A6856038-6DE8-4D7B-9ECB-72AE8E5C0C4A}" type="pres">
      <dgm:prSet presAssocID="{FFB127A4-410E-4969-852C-4ECCB78BB609}" presName="horz2" presStyleCnt="0"/>
      <dgm:spPr/>
    </dgm:pt>
    <dgm:pt modelId="{891A379B-F8FE-4E68-A734-BBFC59A9B336}" type="pres">
      <dgm:prSet presAssocID="{FFB127A4-410E-4969-852C-4ECCB78BB609}" presName="horzSpace2" presStyleCnt="0"/>
      <dgm:spPr/>
    </dgm:pt>
    <dgm:pt modelId="{47BD335A-B72E-4896-933C-82E130132E32}" type="pres">
      <dgm:prSet presAssocID="{FFB127A4-410E-4969-852C-4ECCB78BB609}" presName="tx2" presStyleLbl="revTx" presStyleIdx="3" presStyleCnt="4"/>
      <dgm:spPr/>
      <dgm:t>
        <a:bodyPr/>
        <a:lstStyle/>
        <a:p>
          <a:endParaRPr lang="cs-CZ"/>
        </a:p>
      </dgm:t>
    </dgm:pt>
    <dgm:pt modelId="{F28ED60D-7B44-40C7-9A59-D113E0140C21}" type="pres">
      <dgm:prSet presAssocID="{FFB127A4-410E-4969-852C-4ECCB78BB609}" presName="vert2" presStyleCnt="0"/>
      <dgm:spPr/>
    </dgm:pt>
    <dgm:pt modelId="{DCD70215-1D6E-438C-BD9C-A5758397452D}" type="pres">
      <dgm:prSet presAssocID="{FFB127A4-410E-4969-852C-4ECCB78BB609}" presName="thinLine2b" presStyleLbl="callout" presStyleIdx="2" presStyleCnt="3"/>
      <dgm:spPr/>
    </dgm:pt>
    <dgm:pt modelId="{18E51D4A-2F5A-4A00-8FA2-6DF1D816DDC2}" type="pres">
      <dgm:prSet presAssocID="{FFB127A4-410E-4969-852C-4ECCB78BB609}" presName="vertSpace2b" presStyleCnt="0"/>
      <dgm:spPr/>
    </dgm:pt>
  </dgm:ptLst>
  <dgm:cxnLst>
    <dgm:cxn modelId="{CCECEA0D-9D45-4EF3-8ED7-63821C9E36B7}" srcId="{E4CC1B0A-C1E5-4997-946C-72CEEC0C0A20}" destId="{B992378C-15FF-4AE3-8E92-17BE0A183110}" srcOrd="1" destOrd="0" parTransId="{FE0D1B15-E385-4E66-B445-C23D01E92517}" sibTransId="{41553C91-5793-4804-80B9-80DDA4F82F51}"/>
    <dgm:cxn modelId="{0C5608E0-A534-4F68-BACF-2E6287B9E262}" srcId="{491908FC-01E8-4F85-831B-7C13A632E63E}" destId="{E4CC1B0A-C1E5-4997-946C-72CEEC0C0A20}" srcOrd="0" destOrd="0" parTransId="{F8B527E4-6970-465F-9124-8B24BC02C68E}" sibTransId="{8B9B74D2-4603-4A05-866F-7E9E4BB91492}"/>
    <dgm:cxn modelId="{F9CBDEC4-A349-47E1-B0A8-82A0218EE8B3}" srcId="{E4CC1B0A-C1E5-4997-946C-72CEEC0C0A20}" destId="{372D77EE-B3AF-4BC0-9074-7A11069A5754}" srcOrd="0" destOrd="0" parTransId="{2CDB2639-7BEC-4480-A5A3-C5F8D8D4BAE8}" sibTransId="{7F6BAED0-4558-438A-A5BA-07D98A4CC0B9}"/>
    <dgm:cxn modelId="{3D0FCCA8-FAAD-4397-B680-B6CC63532741}" type="presOf" srcId="{E4CC1B0A-C1E5-4997-946C-72CEEC0C0A20}" destId="{3F735E92-42B7-4CE5-9B0F-0D709BD88CAE}" srcOrd="0" destOrd="0" presId="urn:microsoft.com/office/officeart/2008/layout/LinedList"/>
    <dgm:cxn modelId="{5D5E7881-33FB-47BE-9DEB-CFCABBECCEC1}" type="presOf" srcId="{491908FC-01E8-4F85-831B-7C13A632E63E}" destId="{C18C5E34-1E34-4686-845C-5C8394DF7DD4}" srcOrd="0" destOrd="0" presId="urn:microsoft.com/office/officeart/2008/layout/LinedList"/>
    <dgm:cxn modelId="{2712093B-532D-462B-9EFB-4DBB098A295C}" type="presOf" srcId="{FFB127A4-410E-4969-852C-4ECCB78BB609}" destId="{47BD335A-B72E-4896-933C-82E130132E32}" srcOrd="0" destOrd="0" presId="urn:microsoft.com/office/officeart/2008/layout/LinedList"/>
    <dgm:cxn modelId="{9260B007-CD68-4475-8D32-3797D763F94B}" srcId="{E4CC1B0A-C1E5-4997-946C-72CEEC0C0A20}" destId="{FFB127A4-410E-4969-852C-4ECCB78BB609}" srcOrd="2" destOrd="0" parTransId="{13C9362B-18B3-4BA5-A506-71D3CACEC81E}" sibTransId="{D852E8AF-3F2A-4B21-9BED-6DF939A8A4CB}"/>
    <dgm:cxn modelId="{EBA22A5B-7283-44F3-A04C-804348087910}" type="presOf" srcId="{372D77EE-B3AF-4BC0-9074-7A11069A5754}" destId="{F5AFE07F-40F4-457C-8D80-118F053F016D}" srcOrd="0" destOrd="0" presId="urn:microsoft.com/office/officeart/2008/layout/LinedList"/>
    <dgm:cxn modelId="{50CB71AB-1AC2-4D81-BE1B-7CE372D3D0EA}" type="presOf" srcId="{B992378C-15FF-4AE3-8E92-17BE0A183110}" destId="{E72931F9-0F42-49BE-B25E-2EB1BB7D9D3B}" srcOrd="0" destOrd="0" presId="urn:microsoft.com/office/officeart/2008/layout/LinedList"/>
    <dgm:cxn modelId="{7432F87F-D2F7-4546-B24A-197B9C6CE289}" type="presParOf" srcId="{C18C5E34-1E34-4686-845C-5C8394DF7DD4}" destId="{FCD78DA5-3C62-43DD-ACD3-53FFB59F2B9A}" srcOrd="0" destOrd="0" presId="urn:microsoft.com/office/officeart/2008/layout/LinedList"/>
    <dgm:cxn modelId="{9838C293-147C-4BD6-8503-889E1D47CD5B}" type="presParOf" srcId="{C18C5E34-1E34-4686-845C-5C8394DF7DD4}" destId="{A9582CBD-4089-40AC-B1A3-B1103D801C1A}" srcOrd="1" destOrd="0" presId="urn:microsoft.com/office/officeart/2008/layout/LinedList"/>
    <dgm:cxn modelId="{994DE7BE-5A87-4E60-897F-0EF77436FED5}" type="presParOf" srcId="{A9582CBD-4089-40AC-B1A3-B1103D801C1A}" destId="{3F735E92-42B7-4CE5-9B0F-0D709BD88CAE}" srcOrd="0" destOrd="0" presId="urn:microsoft.com/office/officeart/2008/layout/LinedList"/>
    <dgm:cxn modelId="{5750C3FA-721C-44D5-9F0C-7226ECD8BB67}" type="presParOf" srcId="{A9582CBD-4089-40AC-B1A3-B1103D801C1A}" destId="{D338F46F-F767-432B-AA34-78419658263D}" srcOrd="1" destOrd="0" presId="urn:microsoft.com/office/officeart/2008/layout/LinedList"/>
    <dgm:cxn modelId="{88FCCDBA-EA0C-4540-A41F-848CECF68A98}" type="presParOf" srcId="{D338F46F-F767-432B-AA34-78419658263D}" destId="{D4365A3F-62BA-4B36-85C1-2F12B090C3A2}" srcOrd="0" destOrd="0" presId="urn:microsoft.com/office/officeart/2008/layout/LinedList"/>
    <dgm:cxn modelId="{F47F24A8-0F98-4104-A766-84FA02CD5A9B}" type="presParOf" srcId="{D338F46F-F767-432B-AA34-78419658263D}" destId="{FF5FDDC8-3E8D-4FA2-B62F-7F463729495D}" srcOrd="1" destOrd="0" presId="urn:microsoft.com/office/officeart/2008/layout/LinedList"/>
    <dgm:cxn modelId="{1B37E51B-0D6D-4381-8B70-C4F8A426A114}" type="presParOf" srcId="{FF5FDDC8-3E8D-4FA2-B62F-7F463729495D}" destId="{3077116A-AA50-45C8-8814-28F4F1DCEC8C}" srcOrd="0" destOrd="0" presId="urn:microsoft.com/office/officeart/2008/layout/LinedList"/>
    <dgm:cxn modelId="{EEEC6612-77AE-4D51-A5F4-3CA034EEEAB6}" type="presParOf" srcId="{FF5FDDC8-3E8D-4FA2-B62F-7F463729495D}" destId="{F5AFE07F-40F4-457C-8D80-118F053F016D}" srcOrd="1" destOrd="0" presId="urn:microsoft.com/office/officeart/2008/layout/LinedList"/>
    <dgm:cxn modelId="{2FB8D50D-D166-4FF3-B99A-F439DB744B7E}" type="presParOf" srcId="{FF5FDDC8-3E8D-4FA2-B62F-7F463729495D}" destId="{2143EBA3-D71B-40F3-BA2D-DBF77AA64A35}" srcOrd="2" destOrd="0" presId="urn:microsoft.com/office/officeart/2008/layout/LinedList"/>
    <dgm:cxn modelId="{9A4F4A96-5E03-4075-9733-11CE50AB4F77}" type="presParOf" srcId="{D338F46F-F767-432B-AA34-78419658263D}" destId="{FDE0593A-458A-42A9-9348-A31D67580EF6}" srcOrd="2" destOrd="0" presId="urn:microsoft.com/office/officeart/2008/layout/LinedList"/>
    <dgm:cxn modelId="{FD72E013-07A2-40EA-8182-2989C17CB904}" type="presParOf" srcId="{D338F46F-F767-432B-AA34-78419658263D}" destId="{BF4A73BB-95B3-4221-BCCD-257894413979}" srcOrd="3" destOrd="0" presId="urn:microsoft.com/office/officeart/2008/layout/LinedList"/>
    <dgm:cxn modelId="{35923C7A-A006-4056-BEAC-2C279BB70898}" type="presParOf" srcId="{D338F46F-F767-432B-AA34-78419658263D}" destId="{C5FB4A4C-C6C6-464C-80B8-51FAFB981239}" srcOrd="4" destOrd="0" presId="urn:microsoft.com/office/officeart/2008/layout/LinedList"/>
    <dgm:cxn modelId="{338A229D-0C71-4751-AD4A-4766DEC2FDCF}" type="presParOf" srcId="{C5FB4A4C-C6C6-464C-80B8-51FAFB981239}" destId="{73077FAF-5CA3-4A7F-A9B0-74BEE1F8F822}" srcOrd="0" destOrd="0" presId="urn:microsoft.com/office/officeart/2008/layout/LinedList"/>
    <dgm:cxn modelId="{52A625B8-DB22-4AE8-A581-22881C4D146F}" type="presParOf" srcId="{C5FB4A4C-C6C6-464C-80B8-51FAFB981239}" destId="{E72931F9-0F42-49BE-B25E-2EB1BB7D9D3B}" srcOrd="1" destOrd="0" presId="urn:microsoft.com/office/officeart/2008/layout/LinedList"/>
    <dgm:cxn modelId="{FB373BF0-0E64-4236-B1AF-E8DD0A2048DE}" type="presParOf" srcId="{C5FB4A4C-C6C6-464C-80B8-51FAFB981239}" destId="{C9B99FFB-6009-44A7-9127-8B9B0F4E537E}" srcOrd="2" destOrd="0" presId="urn:microsoft.com/office/officeart/2008/layout/LinedList"/>
    <dgm:cxn modelId="{BBF45B6C-3B50-46CE-A01D-FBA13E41EDB6}" type="presParOf" srcId="{D338F46F-F767-432B-AA34-78419658263D}" destId="{91C2F56B-55FC-4B14-966D-F1BF059545C9}" srcOrd="5" destOrd="0" presId="urn:microsoft.com/office/officeart/2008/layout/LinedList"/>
    <dgm:cxn modelId="{FFC9E033-DAB7-4C4A-A695-2726628C4CAA}" type="presParOf" srcId="{D338F46F-F767-432B-AA34-78419658263D}" destId="{6665F127-784A-4B22-8C17-A5BF2EC322A1}" srcOrd="6" destOrd="0" presId="urn:microsoft.com/office/officeart/2008/layout/LinedList"/>
    <dgm:cxn modelId="{2A45E0E5-BD4F-4A62-8209-1A2CCF171274}" type="presParOf" srcId="{D338F46F-F767-432B-AA34-78419658263D}" destId="{A6856038-6DE8-4D7B-9ECB-72AE8E5C0C4A}" srcOrd="7" destOrd="0" presId="urn:microsoft.com/office/officeart/2008/layout/LinedList"/>
    <dgm:cxn modelId="{4E01BEAD-002B-43E9-AB0C-50CE2CCEFBA9}" type="presParOf" srcId="{A6856038-6DE8-4D7B-9ECB-72AE8E5C0C4A}" destId="{891A379B-F8FE-4E68-A734-BBFC59A9B336}" srcOrd="0" destOrd="0" presId="urn:microsoft.com/office/officeart/2008/layout/LinedList"/>
    <dgm:cxn modelId="{52060472-8F02-4288-8888-E2981FA4F4F9}" type="presParOf" srcId="{A6856038-6DE8-4D7B-9ECB-72AE8E5C0C4A}" destId="{47BD335A-B72E-4896-933C-82E130132E32}" srcOrd="1" destOrd="0" presId="urn:microsoft.com/office/officeart/2008/layout/LinedList"/>
    <dgm:cxn modelId="{78237CE9-613D-4906-9DBE-EAB9899CE52B}" type="presParOf" srcId="{A6856038-6DE8-4D7B-9ECB-72AE8E5C0C4A}" destId="{F28ED60D-7B44-40C7-9A59-D113E0140C21}" srcOrd="2" destOrd="0" presId="urn:microsoft.com/office/officeart/2008/layout/LinedList"/>
    <dgm:cxn modelId="{CA2F4EA4-7F70-4728-BF54-3BEA41C3DB91}" type="presParOf" srcId="{D338F46F-F767-432B-AA34-78419658263D}" destId="{DCD70215-1D6E-438C-BD9C-A5758397452D}" srcOrd="8" destOrd="0" presId="urn:microsoft.com/office/officeart/2008/layout/LinedList"/>
    <dgm:cxn modelId="{ED5447EE-F90E-4805-B198-D66683ADD7E1}" type="presParOf" srcId="{D338F46F-F767-432B-AA34-78419658263D}" destId="{18E51D4A-2F5A-4A00-8FA2-6DF1D816DDC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D43B35D-8F9C-4340-BCA3-A9DD96C70B33}" type="doc">
      <dgm:prSet loTypeId="urn:microsoft.com/office/officeart/2008/layout/PictureStrips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cs-CZ"/>
        </a:p>
      </dgm:t>
    </dgm:pt>
    <dgm:pt modelId="{53F761FB-1591-4DA9-81F5-FC665AAEAA02}">
      <dgm:prSet phldrT="[Text]"/>
      <dgm:spPr/>
      <dgm:t>
        <a:bodyPr/>
        <a:lstStyle/>
        <a:p>
          <a:r>
            <a:rPr lang="cs-CZ" dirty="0" smtClean="0">
              <a:solidFill>
                <a:srgbClr val="0070C0"/>
              </a:solidFill>
            </a:rPr>
            <a:t>Jednotlivé oblasti sluchového vnímání se navzájem prolínají</a:t>
          </a:r>
          <a:endParaRPr lang="cs-CZ" dirty="0">
            <a:solidFill>
              <a:srgbClr val="0070C0"/>
            </a:solidFill>
          </a:endParaRPr>
        </a:p>
      </dgm:t>
    </dgm:pt>
    <dgm:pt modelId="{8D9CBC30-9C93-4CC2-8AAA-089888C0E99E}" type="parTrans" cxnId="{1FAA562B-F3D4-4E0E-812D-2D9C2A1C98CE}">
      <dgm:prSet/>
      <dgm:spPr/>
      <dgm:t>
        <a:bodyPr/>
        <a:lstStyle/>
        <a:p>
          <a:endParaRPr lang="cs-CZ"/>
        </a:p>
      </dgm:t>
    </dgm:pt>
    <dgm:pt modelId="{95714121-CA9B-47C1-8CA9-AA7C2B83C86C}" type="sibTrans" cxnId="{1FAA562B-F3D4-4E0E-812D-2D9C2A1C98CE}">
      <dgm:prSet/>
      <dgm:spPr/>
      <dgm:t>
        <a:bodyPr/>
        <a:lstStyle/>
        <a:p>
          <a:endParaRPr lang="cs-CZ"/>
        </a:p>
      </dgm:t>
    </dgm:pt>
    <dgm:pt modelId="{411A3433-9B22-4209-8BC8-CF6A8D8D26E1}">
      <dgm:prSet phldrT="[Text]"/>
      <dgm:spPr/>
      <dgm:t>
        <a:bodyPr/>
        <a:lstStyle/>
        <a:p>
          <a:r>
            <a:rPr lang="cs-CZ" b="1" dirty="0" smtClean="0">
              <a:solidFill>
                <a:srgbClr val="0070C0"/>
              </a:solidFill>
            </a:rPr>
            <a:t>Sluchová identifikace-naslouchání</a:t>
          </a:r>
        </a:p>
        <a:p>
          <a:r>
            <a:rPr lang="cs-CZ" b="1" dirty="0" smtClean="0">
              <a:solidFill>
                <a:srgbClr val="0070C0"/>
              </a:solidFill>
            </a:rPr>
            <a:t>Sluchová diferenciace</a:t>
          </a:r>
          <a:endParaRPr lang="cs-CZ" b="1" dirty="0">
            <a:solidFill>
              <a:srgbClr val="0070C0"/>
            </a:solidFill>
          </a:endParaRPr>
        </a:p>
      </dgm:t>
    </dgm:pt>
    <dgm:pt modelId="{9374EAA0-9F4B-4944-9B66-318ADEC2268D}" type="parTrans" cxnId="{22125DB5-F260-4638-92ED-49BC8DA9EE75}">
      <dgm:prSet/>
      <dgm:spPr/>
      <dgm:t>
        <a:bodyPr/>
        <a:lstStyle/>
        <a:p>
          <a:endParaRPr lang="cs-CZ"/>
        </a:p>
      </dgm:t>
    </dgm:pt>
    <dgm:pt modelId="{61F6C27B-4C6A-4512-96D7-98FAC5FEF9F8}" type="sibTrans" cxnId="{22125DB5-F260-4638-92ED-49BC8DA9EE75}">
      <dgm:prSet/>
      <dgm:spPr/>
      <dgm:t>
        <a:bodyPr/>
        <a:lstStyle/>
        <a:p>
          <a:endParaRPr lang="cs-CZ"/>
        </a:p>
      </dgm:t>
    </dgm:pt>
    <dgm:pt modelId="{D77262C0-0A89-446E-9E41-CB7585DC5BA8}">
      <dgm:prSet phldrT="[Text]"/>
      <dgm:spPr/>
      <dgm:t>
        <a:bodyPr/>
        <a:lstStyle/>
        <a:p>
          <a:r>
            <a:rPr lang="cs-CZ" b="1" dirty="0" smtClean="0">
              <a:solidFill>
                <a:srgbClr val="0070C0"/>
              </a:solidFill>
            </a:rPr>
            <a:t>Sluchová paměť</a:t>
          </a:r>
        </a:p>
        <a:p>
          <a:r>
            <a:rPr lang="cs-CZ" b="1" dirty="0" smtClean="0">
              <a:solidFill>
                <a:srgbClr val="0070C0"/>
              </a:solidFill>
            </a:rPr>
            <a:t>Sluchová analýza a syntéza</a:t>
          </a:r>
        </a:p>
        <a:p>
          <a:r>
            <a:rPr lang="cs-CZ" b="1" dirty="0" smtClean="0">
              <a:solidFill>
                <a:srgbClr val="0070C0"/>
              </a:solidFill>
            </a:rPr>
            <a:t>Vnímání rytmu</a:t>
          </a:r>
          <a:endParaRPr lang="cs-CZ" b="1" dirty="0">
            <a:solidFill>
              <a:srgbClr val="0070C0"/>
            </a:solidFill>
          </a:endParaRPr>
        </a:p>
      </dgm:t>
    </dgm:pt>
    <dgm:pt modelId="{36A81D8F-C787-4318-B944-828E6590D224}" type="parTrans" cxnId="{64E421A2-0640-4EF9-8D94-1D2B817B5776}">
      <dgm:prSet/>
      <dgm:spPr/>
      <dgm:t>
        <a:bodyPr/>
        <a:lstStyle/>
        <a:p>
          <a:endParaRPr lang="cs-CZ"/>
        </a:p>
      </dgm:t>
    </dgm:pt>
    <dgm:pt modelId="{05D8A1B3-B07F-4382-B864-40AC853C8400}" type="sibTrans" cxnId="{64E421A2-0640-4EF9-8D94-1D2B817B5776}">
      <dgm:prSet/>
      <dgm:spPr/>
      <dgm:t>
        <a:bodyPr/>
        <a:lstStyle/>
        <a:p>
          <a:endParaRPr lang="cs-CZ"/>
        </a:p>
      </dgm:t>
    </dgm:pt>
    <dgm:pt modelId="{8626DBB5-80A7-4F64-AFED-14E375A93984}" type="pres">
      <dgm:prSet presAssocID="{6D43B35D-8F9C-4340-BCA3-A9DD96C70B3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F00DE25-1C8A-45C2-B54C-927D00107755}" type="pres">
      <dgm:prSet presAssocID="{53F761FB-1591-4DA9-81F5-FC665AAEAA02}" presName="composite" presStyleCnt="0"/>
      <dgm:spPr/>
    </dgm:pt>
    <dgm:pt modelId="{A5246522-A371-4238-9713-A82B3208F9F1}" type="pres">
      <dgm:prSet presAssocID="{53F761FB-1591-4DA9-81F5-FC665AAEAA02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A0BC197-795F-4C28-91B6-5377BF09EBBF}" type="pres">
      <dgm:prSet presAssocID="{53F761FB-1591-4DA9-81F5-FC665AAEAA02}" presName="rect2" presStyleLbl="fgImgPlace1" presStyleIdx="0" presStyleCnt="3"/>
      <dgm:spPr>
        <a:solidFill>
          <a:schemeClr val="accent2">
            <a:lumMod val="60000"/>
            <a:lumOff val="40000"/>
          </a:schemeClr>
        </a:solidFill>
      </dgm:spPr>
    </dgm:pt>
    <dgm:pt modelId="{63C4E2FC-9841-4030-A8DA-32844256A1F4}" type="pres">
      <dgm:prSet presAssocID="{95714121-CA9B-47C1-8CA9-AA7C2B83C86C}" presName="sibTrans" presStyleCnt="0"/>
      <dgm:spPr/>
    </dgm:pt>
    <dgm:pt modelId="{AD1A6790-CE10-42BC-A2E5-16C26D5E47A8}" type="pres">
      <dgm:prSet presAssocID="{411A3433-9B22-4209-8BC8-CF6A8D8D26E1}" presName="composite" presStyleCnt="0"/>
      <dgm:spPr/>
    </dgm:pt>
    <dgm:pt modelId="{0A394984-0DC4-4E95-AE8A-B2D423BE9C76}" type="pres">
      <dgm:prSet presAssocID="{411A3433-9B22-4209-8BC8-CF6A8D8D26E1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93E2D21-D30E-47FD-B049-A787AEF43F6C}" type="pres">
      <dgm:prSet presAssocID="{411A3433-9B22-4209-8BC8-CF6A8D8D26E1}" presName="rect2" presStyleLbl="fgImgPlace1" presStyleIdx="1" presStyleCnt="3"/>
      <dgm:spPr>
        <a:solidFill>
          <a:schemeClr val="accent2">
            <a:lumMod val="60000"/>
            <a:lumOff val="40000"/>
          </a:schemeClr>
        </a:solidFill>
      </dgm:spPr>
    </dgm:pt>
    <dgm:pt modelId="{94266898-86E9-4BDF-AEF4-A12869AAE5FA}" type="pres">
      <dgm:prSet presAssocID="{61F6C27B-4C6A-4512-96D7-98FAC5FEF9F8}" presName="sibTrans" presStyleCnt="0"/>
      <dgm:spPr/>
    </dgm:pt>
    <dgm:pt modelId="{9672CBDF-2B3E-4BB6-AAAB-D98FE54FAA37}" type="pres">
      <dgm:prSet presAssocID="{D77262C0-0A89-446E-9E41-CB7585DC5BA8}" presName="composite" presStyleCnt="0"/>
      <dgm:spPr/>
    </dgm:pt>
    <dgm:pt modelId="{74962440-AA0D-45DB-A8F4-84F1CFDB0FF8}" type="pres">
      <dgm:prSet presAssocID="{D77262C0-0A89-446E-9E41-CB7585DC5BA8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44002A2-4947-4E0D-9464-BB320260253F}" type="pres">
      <dgm:prSet presAssocID="{D77262C0-0A89-446E-9E41-CB7585DC5BA8}" presName="rect2" presStyleLbl="fgImgPlace1" presStyleIdx="2" presStyleCnt="3"/>
      <dgm:spPr>
        <a:solidFill>
          <a:schemeClr val="accent2">
            <a:lumMod val="60000"/>
            <a:lumOff val="40000"/>
          </a:schemeClr>
        </a:solidFill>
      </dgm:spPr>
    </dgm:pt>
  </dgm:ptLst>
  <dgm:cxnLst>
    <dgm:cxn modelId="{C8A753D7-F48A-41FA-BFE0-AD7BBE244C31}" type="presOf" srcId="{53F761FB-1591-4DA9-81F5-FC665AAEAA02}" destId="{A5246522-A371-4238-9713-A82B3208F9F1}" srcOrd="0" destOrd="0" presId="urn:microsoft.com/office/officeart/2008/layout/PictureStrips"/>
    <dgm:cxn modelId="{AB6EC31C-8781-4D0E-BCDB-EF0847949A13}" type="presOf" srcId="{D77262C0-0A89-446E-9E41-CB7585DC5BA8}" destId="{74962440-AA0D-45DB-A8F4-84F1CFDB0FF8}" srcOrd="0" destOrd="0" presId="urn:microsoft.com/office/officeart/2008/layout/PictureStrips"/>
    <dgm:cxn modelId="{22125DB5-F260-4638-92ED-49BC8DA9EE75}" srcId="{6D43B35D-8F9C-4340-BCA3-A9DD96C70B33}" destId="{411A3433-9B22-4209-8BC8-CF6A8D8D26E1}" srcOrd="1" destOrd="0" parTransId="{9374EAA0-9F4B-4944-9B66-318ADEC2268D}" sibTransId="{61F6C27B-4C6A-4512-96D7-98FAC5FEF9F8}"/>
    <dgm:cxn modelId="{64E421A2-0640-4EF9-8D94-1D2B817B5776}" srcId="{6D43B35D-8F9C-4340-BCA3-A9DD96C70B33}" destId="{D77262C0-0A89-446E-9E41-CB7585DC5BA8}" srcOrd="2" destOrd="0" parTransId="{36A81D8F-C787-4318-B944-828E6590D224}" sibTransId="{05D8A1B3-B07F-4382-B864-40AC853C8400}"/>
    <dgm:cxn modelId="{77E28B4A-948B-4D7C-9B75-BAAA19ACC818}" type="presOf" srcId="{6D43B35D-8F9C-4340-BCA3-A9DD96C70B33}" destId="{8626DBB5-80A7-4F64-AFED-14E375A93984}" srcOrd="0" destOrd="0" presId="urn:microsoft.com/office/officeart/2008/layout/PictureStrips"/>
    <dgm:cxn modelId="{AF104AAA-0478-4B0F-A772-998395FD0D9F}" type="presOf" srcId="{411A3433-9B22-4209-8BC8-CF6A8D8D26E1}" destId="{0A394984-0DC4-4E95-AE8A-B2D423BE9C76}" srcOrd="0" destOrd="0" presId="urn:microsoft.com/office/officeart/2008/layout/PictureStrips"/>
    <dgm:cxn modelId="{1FAA562B-F3D4-4E0E-812D-2D9C2A1C98CE}" srcId="{6D43B35D-8F9C-4340-BCA3-A9DD96C70B33}" destId="{53F761FB-1591-4DA9-81F5-FC665AAEAA02}" srcOrd="0" destOrd="0" parTransId="{8D9CBC30-9C93-4CC2-8AAA-089888C0E99E}" sibTransId="{95714121-CA9B-47C1-8CA9-AA7C2B83C86C}"/>
    <dgm:cxn modelId="{A8247631-8E91-47B4-A833-A8F7C243F51D}" type="presParOf" srcId="{8626DBB5-80A7-4F64-AFED-14E375A93984}" destId="{EF00DE25-1C8A-45C2-B54C-927D00107755}" srcOrd="0" destOrd="0" presId="urn:microsoft.com/office/officeart/2008/layout/PictureStrips"/>
    <dgm:cxn modelId="{2517DD3C-7EAE-4577-A039-E5B7AE381125}" type="presParOf" srcId="{EF00DE25-1C8A-45C2-B54C-927D00107755}" destId="{A5246522-A371-4238-9713-A82B3208F9F1}" srcOrd="0" destOrd="0" presId="urn:microsoft.com/office/officeart/2008/layout/PictureStrips"/>
    <dgm:cxn modelId="{9A1D2B78-B5FB-4448-878E-1A841193ECA2}" type="presParOf" srcId="{EF00DE25-1C8A-45C2-B54C-927D00107755}" destId="{8A0BC197-795F-4C28-91B6-5377BF09EBBF}" srcOrd="1" destOrd="0" presId="urn:microsoft.com/office/officeart/2008/layout/PictureStrips"/>
    <dgm:cxn modelId="{C55177D5-79BB-4CA2-AEC6-1A7FAB90CB48}" type="presParOf" srcId="{8626DBB5-80A7-4F64-AFED-14E375A93984}" destId="{63C4E2FC-9841-4030-A8DA-32844256A1F4}" srcOrd="1" destOrd="0" presId="urn:microsoft.com/office/officeart/2008/layout/PictureStrips"/>
    <dgm:cxn modelId="{0D16DCAD-8A84-4FBD-99AD-6D9ABAEE3C0A}" type="presParOf" srcId="{8626DBB5-80A7-4F64-AFED-14E375A93984}" destId="{AD1A6790-CE10-42BC-A2E5-16C26D5E47A8}" srcOrd="2" destOrd="0" presId="urn:microsoft.com/office/officeart/2008/layout/PictureStrips"/>
    <dgm:cxn modelId="{BAD535DC-81CE-4C53-90BF-CE05E002C863}" type="presParOf" srcId="{AD1A6790-CE10-42BC-A2E5-16C26D5E47A8}" destId="{0A394984-0DC4-4E95-AE8A-B2D423BE9C76}" srcOrd="0" destOrd="0" presId="urn:microsoft.com/office/officeart/2008/layout/PictureStrips"/>
    <dgm:cxn modelId="{FC8B7C40-5AFD-4B8B-9599-DEC6B8F75832}" type="presParOf" srcId="{AD1A6790-CE10-42BC-A2E5-16C26D5E47A8}" destId="{493E2D21-D30E-47FD-B049-A787AEF43F6C}" srcOrd="1" destOrd="0" presId="urn:microsoft.com/office/officeart/2008/layout/PictureStrips"/>
    <dgm:cxn modelId="{E2DDFE84-678E-419F-9F34-346EA4A8911A}" type="presParOf" srcId="{8626DBB5-80A7-4F64-AFED-14E375A93984}" destId="{94266898-86E9-4BDF-AEF4-A12869AAE5FA}" srcOrd="3" destOrd="0" presId="urn:microsoft.com/office/officeart/2008/layout/PictureStrips"/>
    <dgm:cxn modelId="{7AC5ED0F-676F-417F-8CFE-A7A73BD7E51D}" type="presParOf" srcId="{8626DBB5-80A7-4F64-AFED-14E375A93984}" destId="{9672CBDF-2B3E-4BB6-AAAB-D98FE54FAA37}" srcOrd="4" destOrd="0" presId="urn:microsoft.com/office/officeart/2008/layout/PictureStrips"/>
    <dgm:cxn modelId="{ECF94DCA-6C0B-4A0B-ACF2-5AE1C001E8E7}" type="presParOf" srcId="{9672CBDF-2B3E-4BB6-AAAB-D98FE54FAA37}" destId="{74962440-AA0D-45DB-A8F4-84F1CFDB0FF8}" srcOrd="0" destOrd="0" presId="urn:microsoft.com/office/officeart/2008/layout/PictureStrips"/>
    <dgm:cxn modelId="{530451FA-85C8-40DB-BCF1-8ECD385A277C}" type="presParOf" srcId="{9672CBDF-2B3E-4BB6-AAAB-D98FE54FAA37}" destId="{644002A2-4947-4E0D-9464-BB320260253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A1115F2-913C-44FB-995F-3526D31DAE6C}" type="doc">
      <dgm:prSet loTypeId="urn:microsoft.com/office/officeart/2005/8/layout/chevron2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9F0B6CFA-A69A-48F0-87C0-337963FBBC3A}">
      <dgm:prSet phldrT="[Text]" phldr="1"/>
      <dgm:spPr/>
      <dgm:t>
        <a:bodyPr/>
        <a:lstStyle/>
        <a:p>
          <a:endParaRPr lang="cs-CZ"/>
        </a:p>
      </dgm:t>
    </dgm:pt>
    <dgm:pt modelId="{A7D3C1B7-5FF7-494F-924D-47CE18260BBE}" type="parTrans" cxnId="{C26C1DA2-FFFB-40DE-ABCA-90BE0DBD0DC8}">
      <dgm:prSet/>
      <dgm:spPr/>
      <dgm:t>
        <a:bodyPr/>
        <a:lstStyle/>
        <a:p>
          <a:endParaRPr lang="cs-CZ"/>
        </a:p>
      </dgm:t>
    </dgm:pt>
    <dgm:pt modelId="{177B0E86-CB68-46FE-833F-F8EE0A2FC689}" type="sibTrans" cxnId="{C26C1DA2-FFFB-40DE-ABCA-90BE0DBD0DC8}">
      <dgm:prSet/>
      <dgm:spPr/>
      <dgm:t>
        <a:bodyPr/>
        <a:lstStyle/>
        <a:p>
          <a:endParaRPr lang="cs-CZ"/>
        </a:p>
      </dgm:t>
    </dgm:pt>
    <dgm:pt modelId="{59841139-DE1D-4ED9-983D-457DFC30DCBB}">
      <dgm:prSet phldrT="[Text]" custT="1"/>
      <dgm:spPr/>
      <dgm:t>
        <a:bodyPr/>
        <a:lstStyle/>
        <a:p>
          <a:r>
            <a:rPr lang="cs-CZ" sz="2400" dirty="0" smtClean="0">
              <a:solidFill>
                <a:srgbClr val="0070C0"/>
              </a:solidFill>
            </a:rPr>
            <a:t>Zapamatování si hlásek, slabik, slov, číslic</a:t>
          </a:r>
          <a:endParaRPr lang="cs-CZ" sz="2400" dirty="0">
            <a:solidFill>
              <a:srgbClr val="0070C0"/>
            </a:solidFill>
          </a:endParaRPr>
        </a:p>
      </dgm:t>
    </dgm:pt>
    <dgm:pt modelId="{B58B36B6-4237-44B6-B401-B20A68FFEF77}" type="parTrans" cxnId="{28DA4E66-A0D4-434B-8BF1-5785414F849F}">
      <dgm:prSet/>
      <dgm:spPr/>
      <dgm:t>
        <a:bodyPr/>
        <a:lstStyle/>
        <a:p>
          <a:endParaRPr lang="cs-CZ"/>
        </a:p>
      </dgm:t>
    </dgm:pt>
    <dgm:pt modelId="{55C913F6-F8AB-48D8-AA50-84FEC414F4B3}" type="sibTrans" cxnId="{28DA4E66-A0D4-434B-8BF1-5785414F849F}">
      <dgm:prSet/>
      <dgm:spPr/>
      <dgm:t>
        <a:bodyPr/>
        <a:lstStyle/>
        <a:p>
          <a:endParaRPr lang="cs-CZ"/>
        </a:p>
      </dgm:t>
    </dgm:pt>
    <dgm:pt modelId="{4C89222E-5315-4620-ACEA-D9280E65BC54}">
      <dgm:prSet phldrT="[Text]" phldr="1"/>
      <dgm:spPr/>
      <dgm:t>
        <a:bodyPr/>
        <a:lstStyle/>
        <a:p>
          <a:endParaRPr lang="cs-CZ"/>
        </a:p>
      </dgm:t>
    </dgm:pt>
    <dgm:pt modelId="{5A3FC75A-B853-4147-AAB3-1C90E2DD8616}" type="parTrans" cxnId="{C4D59AAB-EC4B-4DDF-81A3-149671390DFC}">
      <dgm:prSet/>
      <dgm:spPr/>
      <dgm:t>
        <a:bodyPr/>
        <a:lstStyle/>
        <a:p>
          <a:endParaRPr lang="cs-CZ"/>
        </a:p>
      </dgm:t>
    </dgm:pt>
    <dgm:pt modelId="{DE395A82-70D7-4858-84AB-17B005A59811}" type="sibTrans" cxnId="{C4D59AAB-EC4B-4DDF-81A3-149671390DFC}">
      <dgm:prSet/>
      <dgm:spPr/>
      <dgm:t>
        <a:bodyPr/>
        <a:lstStyle/>
        <a:p>
          <a:endParaRPr lang="cs-CZ"/>
        </a:p>
      </dgm:t>
    </dgm:pt>
    <dgm:pt modelId="{8F0972F0-5443-4818-99E4-AF9E22628652}">
      <dgm:prSet phldrT="[Text]"/>
      <dgm:spPr/>
      <dgm:t>
        <a:bodyPr/>
        <a:lstStyle/>
        <a:p>
          <a:r>
            <a:rPr lang="cs-CZ" b="1" dirty="0" smtClean="0">
              <a:solidFill>
                <a:srgbClr val="00B050"/>
              </a:solidFill>
            </a:rPr>
            <a:t>Rozvíjení vět </a:t>
          </a:r>
          <a:r>
            <a:rPr lang="cs-CZ" dirty="0" smtClean="0">
              <a:solidFill>
                <a:srgbClr val="00B050"/>
              </a:solidFill>
            </a:rPr>
            <a:t>- </a:t>
          </a:r>
          <a:r>
            <a:rPr lang="cs-CZ" dirty="0" smtClean="0">
              <a:solidFill>
                <a:srgbClr val="0070C0"/>
              </a:solidFill>
            </a:rPr>
            <a:t>učitel vysloví větu, žáci ji zopakují a přidávají další informace</a:t>
          </a:r>
          <a:endParaRPr lang="cs-CZ" dirty="0">
            <a:solidFill>
              <a:srgbClr val="0070C0"/>
            </a:solidFill>
          </a:endParaRPr>
        </a:p>
      </dgm:t>
    </dgm:pt>
    <dgm:pt modelId="{BB2D37A2-97E5-4EB2-975B-22638DF5173A}" type="parTrans" cxnId="{81F88D31-7A1B-4BAF-BF42-158BFC237A13}">
      <dgm:prSet/>
      <dgm:spPr/>
      <dgm:t>
        <a:bodyPr/>
        <a:lstStyle/>
        <a:p>
          <a:endParaRPr lang="cs-CZ"/>
        </a:p>
      </dgm:t>
    </dgm:pt>
    <dgm:pt modelId="{1FA3ECB5-1F86-4E48-BC38-1974D7CB270B}" type="sibTrans" cxnId="{81F88D31-7A1B-4BAF-BF42-158BFC237A13}">
      <dgm:prSet/>
      <dgm:spPr/>
      <dgm:t>
        <a:bodyPr/>
        <a:lstStyle/>
        <a:p>
          <a:endParaRPr lang="cs-CZ"/>
        </a:p>
      </dgm:t>
    </dgm:pt>
    <dgm:pt modelId="{033E99A8-1D31-44F5-A33F-E778E84938A7}">
      <dgm:prSet phldrT="[Text]"/>
      <dgm:spPr/>
      <dgm:t>
        <a:bodyPr/>
        <a:lstStyle/>
        <a:p>
          <a:r>
            <a:rPr lang="cs-CZ" b="1" dirty="0" smtClean="0">
              <a:solidFill>
                <a:srgbClr val="00B050"/>
              </a:solidFill>
            </a:rPr>
            <a:t>Zapamatování si melodie </a:t>
          </a:r>
          <a:r>
            <a:rPr lang="cs-CZ" dirty="0" smtClean="0">
              <a:solidFill>
                <a:srgbClr val="0070C0"/>
              </a:solidFill>
            </a:rPr>
            <a:t>učitel přehraje mezi 3-5 tóny, poté řadu opakuje a jeden tón změní- žáci určují který</a:t>
          </a:r>
          <a:endParaRPr lang="cs-CZ" dirty="0">
            <a:solidFill>
              <a:srgbClr val="0070C0"/>
            </a:solidFill>
          </a:endParaRPr>
        </a:p>
      </dgm:t>
    </dgm:pt>
    <dgm:pt modelId="{92032D2F-1F5C-4927-BE7D-99D00731A125}" type="parTrans" cxnId="{57457065-DB7D-4033-A0A3-BD4BC34784C3}">
      <dgm:prSet/>
      <dgm:spPr/>
      <dgm:t>
        <a:bodyPr/>
        <a:lstStyle/>
        <a:p>
          <a:endParaRPr lang="cs-CZ"/>
        </a:p>
      </dgm:t>
    </dgm:pt>
    <dgm:pt modelId="{58D85832-DC16-44F4-B4CC-424FC24F3FE4}" type="sibTrans" cxnId="{57457065-DB7D-4033-A0A3-BD4BC34784C3}">
      <dgm:prSet/>
      <dgm:spPr/>
      <dgm:t>
        <a:bodyPr/>
        <a:lstStyle/>
        <a:p>
          <a:endParaRPr lang="cs-CZ"/>
        </a:p>
      </dgm:t>
    </dgm:pt>
    <dgm:pt modelId="{DE35D701-8E74-4CAA-BE8B-8E8648FEB0A6}">
      <dgm:prSet phldrT="[Text]" phldr="1"/>
      <dgm:spPr/>
      <dgm:t>
        <a:bodyPr/>
        <a:lstStyle/>
        <a:p>
          <a:endParaRPr lang="cs-CZ"/>
        </a:p>
      </dgm:t>
    </dgm:pt>
    <dgm:pt modelId="{9346298B-FA88-4D8E-882F-78A524A6AE50}" type="parTrans" cxnId="{C160C103-9ADA-4881-9BCB-DF685A5B702A}">
      <dgm:prSet/>
      <dgm:spPr/>
      <dgm:t>
        <a:bodyPr/>
        <a:lstStyle/>
        <a:p>
          <a:endParaRPr lang="cs-CZ"/>
        </a:p>
      </dgm:t>
    </dgm:pt>
    <dgm:pt modelId="{7F38A28E-52EC-4779-812A-A6D4D623804C}" type="sibTrans" cxnId="{C160C103-9ADA-4881-9BCB-DF685A5B702A}">
      <dgm:prSet/>
      <dgm:spPr/>
      <dgm:t>
        <a:bodyPr/>
        <a:lstStyle/>
        <a:p>
          <a:endParaRPr lang="cs-CZ"/>
        </a:p>
      </dgm:t>
    </dgm:pt>
    <dgm:pt modelId="{21C091CA-CB70-443F-93C1-6FFA769A7BFD}">
      <dgm:prSet phldrT="[Text]" custT="1"/>
      <dgm:spPr/>
      <dgm:t>
        <a:bodyPr/>
        <a:lstStyle/>
        <a:p>
          <a:r>
            <a:rPr lang="cs-CZ" sz="2400" b="1" dirty="0" smtClean="0">
              <a:solidFill>
                <a:srgbClr val="00B050"/>
              </a:solidFill>
            </a:rPr>
            <a:t>Zapamatování si příběhů, textu… </a:t>
          </a:r>
          <a:r>
            <a:rPr lang="cs-CZ" sz="2400" dirty="0" smtClean="0">
              <a:solidFill>
                <a:srgbClr val="0070C0"/>
              </a:solidFill>
            </a:rPr>
            <a:t>poslech příběhu, jeho dokončení, vytváření ilustrací, přednes básní...</a:t>
          </a:r>
          <a:endParaRPr lang="cs-CZ" sz="2400" dirty="0">
            <a:solidFill>
              <a:srgbClr val="0070C0"/>
            </a:solidFill>
          </a:endParaRPr>
        </a:p>
      </dgm:t>
    </dgm:pt>
    <dgm:pt modelId="{E5907722-C8A9-4E45-A47F-0452B3383D28}" type="parTrans" cxnId="{AD81D0A2-BF58-4E96-9BF7-346C0C240745}">
      <dgm:prSet/>
      <dgm:spPr/>
      <dgm:t>
        <a:bodyPr/>
        <a:lstStyle/>
        <a:p>
          <a:endParaRPr lang="cs-CZ"/>
        </a:p>
      </dgm:t>
    </dgm:pt>
    <dgm:pt modelId="{CB986F67-02A9-4C5F-B5AB-B17DE44BA2BE}" type="sibTrans" cxnId="{AD81D0A2-BF58-4E96-9BF7-346C0C240745}">
      <dgm:prSet/>
      <dgm:spPr/>
      <dgm:t>
        <a:bodyPr/>
        <a:lstStyle/>
        <a:p>
          <a:endParaRPr lang="cs-CZ"/>
        </a:p>
      </dgm:t>
    </dgm:pt>
    <dgm:pt modelId="{31E2AAD1-AA9C-45E8-A6DD-B5B0082789DA}" type="pres">
      <dgm:prSet presAssocID="{9A1115F2-913C-44FB-995F-3526D31DAE6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74C40F3-F8CF-49C9-9D10-2ABDFA530A24}" type="pres">
      <dgm:prSet presAssocID="{9F0B6CFA-A69A-48F0-87C0-337963FBBC3A}" presName="composite" presStyleCnt="0"/>
      <dgm:spPr/>
    </dgm:pt>
    <dgm:pt modelId="{F28C8338-B3C3-48BE-A851-AC17A62A54F1}" type="pres">
      <dgm:prSet presAssocID="{9F0B6CFA-A69A-48F0-87C0-337963FBBC3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162AB80-951E-4720-8ABB-C211E4607ED8}" type="pres">
      <dgm:prSet presAssocID="{9F0B6CFA-A69A-48F0-87C0-337963FBBC3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D7E439-314A-4558-BC64-3F87C2AA3BC1}" type="pres">
      <dgm:prSet presAssocID="{177B0E86-CB68-46FE-833F-F8EE0A2FC689}" presName="sp" presStyleCnt="0"/>
      <dgm:spPr/>
    </dgm:pt>
    <dgm:pt modelId="{86920256-A5B9-4BD7-AC05-C4274D033E30}" type="pres">
      <dgm:prSet presAssocID="{4C89222E-5315-4620-ACEA-D9280E65BC54}" presName="composite" presStyleCnt="0"/>
      <dgm:spPr/>
    </dgm:pt>
    <dgm:pt modelId="{B3A9F11B-4CB3-4C09-88D0-C5D10EC5B456}" type="pres">
      <dgm:prSet presAssocID="{4C89222E-5315-4620-ACEA-D9280E65BC5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F3E2AF9-38BB-43D6-A05D-005CAF8B252A}" type="pres">
      <dgm:prSet presAssocID="{4C89222E-5315-4620-ACEA-D9280E65BC5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E276B67-A1FC-4F0B-B367-63E04A05796A}" type="pres">
      <dgm:prSet presAssocID="{DE395A82-70D7-4858-84AB-17B005A59811}" presName="sp" presStyleCnt="0"/>
      <dgm:spPr/>
    </dgm:pt>
    <dgm:pt modelId="{E6E25AD5-3C20-4C2A-9168-B0EC5F230C72}" type="pres">
      <dgm:prSet presAssocID="{DE35D701-8E74-4CAA-BE8B-8E8648FEB0A6}" presName="composite" presStyleCnt="0"/>
      <dgm:spPr/>
    </dgm:pt>
    <dgm:pt modelId="{53D8A8EF-B3A9-4E49-B53A-1420D7561E6F}" type="pres">
      <dgm:prSet presAssocID="{DE35D701-8E74-4CAA-BE8B-8E8648FEB0A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0B4A1F6-DAF4-4852-AD88-53479127FEF5}" type="pres">
      <dgm:prSet presAssocID="{DE35D701-8E74-4CAA-BE8B-8E8648FEB0A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78DB236-F55A-4277-9FCD-2C3A69D51541}" type="presOf" srcId="{59841139-DE1D-4ED9-983D-457DFC30DCBB}" destId="{1162AB80-951E-4720-8ABB-C211E4607ED8}" srcOrd="0" destOrd="0" presId="urn:microsoft.com/office/officeart/2005/8/layout/chevron2"/>
    <dgm:cxn modelId="{C160C103-9ADA-4881-9BCB-DF685A5B702A}" srcId="{9A1115F2-913C-44FB-995F-3526D31DAE6C}" destId="{DE35D701-8E74-4CAA-BE8B-8E8648FEB0A6}" srcOrd="2" destOrd="0" parTransId="{9346298B-FA88-4D8E-882F-78A524A6AE50}" sibTransId="{7F38A28E-52EC-4779-812A-A6D4D623804C}"/>
    <dgm:cxn modelId="{C4D59AAB-EC4B-4DDF-81A3-149671390DFC}" srcId="{9A1115F2-913C-44FB-995F-3526D31DAE6C}" destId="{4C89222E-5315-4620-ACEA-D9280E65BC54}" srcOrd="1" destOrd="0" parTransId="{5A3FC75A-B853-4147-AAB3-1C90E2DD8616}" sibTransId="{DE395A82-70D7-4858-84AB-17B005A59811}"/>
    <dgm:cxn modelId="{F82D00E2-C60B-429F-A626-68C51B21E9A3}" type="presOf" srcId="{8F0972F0-5443-4818-99E4-AF9E22628652}" destId="{FF3E2AF9-38BB-43D6-A05D-005CAF8B252A}" srcOrd="0" destOrd="0" presId="urn:microsoft.com/office/officeart/2005/8/layout/chevron2"/>
    <dgm:cxn modelId="{8D5D12F6-3C06-4273-B72F-F97850C93AE0}" type="presOf" srcId="{033E99A8-1D31-44F5-A33F-E778E84938A7}" destId="{FF3E2AF9-38BB-43D6-A05D-005CAF8B252A}" srcOrd="0" destOrd="1" presId="urn:microsoft.com/office/officeart/2005/8/layout/chevron2"/>
    <dgm:cxn modelId="{B43E20C4-828B-4313-A426-5A5A7055083A}" type="presOf" srcId="{9F0B6CFA-A69A-48F0-87C0-337963FBBC3A}" destId="{F28C8338-B3C3-48BE-A851-AC17A62A54F1}" srcOrd="0" destOrd="0" presId="urn:microsoft.com/office/officeart/2005/8/layout/chevron2"/>
    <dgm:cxn modelId="{C26C1DA2-FFFB-40DE-ABCA-90BE0DBD0DC8}" srcId="{9A1115F2-913C-44FB-995F-3526D31DAE6C}" destId="{9F0B6CFA-A69A-48F0-87C0-337963FBBC3A}" srcOrd="0" destOrd="0" parTransId="{A7D3C1B7-5FF7-494F-924D-47CE18260BBE}" sibTransId="{177B0E86-CB68-46FE-833F-F8EE0A2FC689}"/>
    <dgm:cxn modelId="{57457065-DB7D-4033-A0A3-BD4BC34784C3}" srcId="{4C89222E-5315-4620-ACEA-D9280E65BC54}" destId="{033E99A8-1D31-44F5-A33F-E778E84938A7}" srcOrd="1" destOrd="0" parTransId="{92032D2F-1F5C-4927-BE7D-99D00731A125}" sibTransId="{58D85832-DC16-44F4-B4CC-424FC24F3FE4}"/>
    <dgm:cxn modelId="{58D1B276-0BEF-4F2D-8D1D-50F6BF89C1E9}" type="presOf" srcId="{9A1115F2-913C-44FB-995F-3526D31DAE6C}" destId="{31E2AAD1-AA9C-45E8-A6DD-B5B0082789DA}" srcOrd="0" destOrd="0" presId="urn:microsoft.com/office/officeart/2005/8/layout/chevron2"/>
    <dgm:cxn modelId="{607A323B-841A-4389-A9A0-32CF02C04F37}" type="presOf" srcId="{4C89222E-5315-4620-ACEA-D9280E65BC54}" destId="{B3A9F11B-4CB3-4C09-88D0-C5D10EC5B456}" srcOrd="0" destOrd="0" presId="urn:microsoft.com/office/officeart/2005/8/layout/chevron2"/>
    <dgm:cxn modelId="{28DA4E66-A0D4-434B-8BF1-5785414F849F}" srcId="{9F0B6CFA-A69A-48F0-87C0-337963FBBC3A}" destId="{59841139-DE1D-4ED9-983D-457DFC30DCBB}" srcOrd="0" destOrd="0" parTransId="{B58B36B6-4237-44B6-B401-B20A68FFEF77}" sibTransId="{55C913F6-F8AB-48D8-AA50-84FEC414F4B3}"/>
    <dgm:cxn modelId="{81F88D31-7A1B-4BAF-BF42-158BFC237A13}" srcId="{4C89222E-5315-4620-ACEA-D9280E65BC54}" destId="{8F0972F0-5443-4818-99E4-AF9E22628652}" srcOrd="0" destOrd="0" parTransId="{BB2D37A2-97E5-4EB2-975B-22638DF5173A}" sibTransId="{1FA3ECB5-1F86-4E48-BC38-1974D7CB270B}"/>
    <dgm:cxn modelId="{EB61CE88-43E1-4909-A6AE-903F0BD223F4}" type="presOf" srcId="{21C091CA-CB70-443F-93C1-6FFA769A7BFD}" destId="{10B4A1F6-DAF4-4852-AD88-53479127FEF5}" srcOrd="0" destOrd="0" presId="urn:microsoft.com/office/officeart/2005/8/layout/chevron2"/>
    <dgm:cxn modelId="{4943657F-5D73-4927-A9C9-0F2B6F98CAEB}" type="presOf" srcId="{DE35D701-8E74-4CAA-BE8B-8E8648FEB0A6}" destId="{53D8A8EF-B3A9-4E49-B53A-1420D7561E6F}" srcOrd="0" destOrd="0" presId="urn:microsoft.com/office/officeart/2005/8/layout/chevron2"/>
    <dgm:cxn modelId="{AD81D0A2-BF58-4E96-9BF7-346C0C240745}" srcId="{DE35D701-8E74-4CAA-BE8B-8E8648FEB0A6}" destId="{21C091CA-CB70-443F-93C1-6FFA769A7BFD}" srcOrd="0" destOrd="0" parTransId="{E5907722-C8A9-4E45-A47F-0452B3383D28}" sibTransId="{CB986F67-02A9-4C5F-B5AB-B17DE44BA2BE}"/>
    <dgm:cxn modelId="{50151990-CD13-4B88-ADC8-4E5A4207916B}" type="presParOf" srcId="{31E2AAD1-AA9C-45E8-A6DD-B5B0082789DA}" destId="{474C40F3-F8CF-49C9-9D10-2ABDFA530A24}" srcOrd="0" destOrd="0" presId="urn:microsoft.com/office/officeart/2005/8/layout/chevron2"/>
    <dgm:cxn modelId="{044E2482-7CCC-4064-AF0B-707941F2C5EE}" type="presParOf" srcId="{474C40F3-F8CF-49C9-9D10-2ABDFA530A24}" destId="{F28C8338-B3C3-48BE-A851-AC17A62A54F1}" srcOrd="0" destOrd="0" presId="urn:microsoft.com/office/officeart/2005/8/layout/chevron2"/>
    <dgm:cxn modelId="{11FF0133-9AD3-4D41-9716-7EE1B115CAE2}" type="presParOf" srcId="{474C40F3-F8CF-49C9-9D10-2ABDFA530A24}" destId="{1162AB80-951E-4720-8ABB-C211E4607ED8}" srcOrd="1" destOrd="0" presId="urn:microsoft.com/office/officeart/2005/8/layout/chevron2"/>
    <dgm:cxn modelId="{E513AAB0-5E0C-4B67-B8ED-42382E787420}" type="presParOf" srcId="{31E2AAD1-AA9C-45E8-A6DD-B5B0082789DA}" destId="{08D7E439-314A-4558-BC64-3F87C2AA3BC1}" srcOrd="1" destOrd="0" presId="urn:microsoft.com/office/officeart/2005/8/layout/chevron2"/>
    <dgm:cxn modelId="{B6BC9195-C546-4B13-96E5-6CCA23D6AAA2}" type="presParOf" srcId="{31E2AAD1-AA9C-45E8-A6DD-B5B0082789DA}" destId="{86920256-A5B9-4BD7-AC05-C4274D033E30}" srcOrd="2" destOrd="0" presId="urn:microsoft.com/office/officeart/2005/8/layout/chevron2"/>
    <dgm:cxn modelId="{77E7D457-0AAA-414D-8C97-DE9170FD8033}" type="presParOf" srcId="{86920256-A5B9-4BD7-AC05-C4274D033E30}" destId="{B3A9F11B-4CB3-4C09-88D0-C5D10EC5B456}" srcOrd="0" destOrd="0" presId="urn:microsoft.com/office/officeart/2005/8/layout/chevron2"/>
    <dgm:cxn modelId="{BAB20DA7-6CB1-4830-B05B-47EAFD7A375E}" type="presParOf" srcId="{86920256-A5B9-4BD7-AC05-C4274D033E30}" destId="{FF3E2AF9-38BB-43D6-A05D-005CAF8B252A}" srcOrd="1" destOrd="0" presId="urn:microsoft.com/office/officeart/2005/8/layout/chevron2"/>
    <dgm:cxn modelId="{9D6E5972-0CE7-4A39-AC9B-2B3015020284}" type="presParOf" srcId="{31E2AAD1-AA9C-45E8-A6DD-B5B0082789DA}" destId="{AE276B67-A1FC-4F0B-B367-63E04A05796A}" srcOrd="3" destOrd="0" presId="urn:microsoft.com/office/officeart/2005/8/layout/chevron2"/>
    <dgm:cxn modelId="{294A9416-B2FE-4C8C-A1EA-8835F0574C62}" type="presParOf" srcId="{31E2AAD1-AA9C-45E8-A6DD-B5B0082789DA}" destId="{E6E25AD5-3C20-4C2A-9168-B0EC5F230C72}" srcOrd="4" destOrd="0" presId="urn:microsoft.com/office/officeart/2005/8/layout/chevron2"/>
    <dgm:cxn modelId="{9D8F05E6-EF28-4CD8-9643-9E3573C72183}" type="presParOf" srcId="{E6E25AD5-3C20-4C2A-9168-B0EC5F230C72}" destId="{53D8A8EF-B3A9-4E49-B53A-1420D7561E6F}" srcOrd="0" destOrd="0" presId="urn:microsoft.com/office/officeart/2005/8/layout/chevron2"/>
    <dgm:cxn modelId="{6CE71500-0F0C-4E45-BAF8-ABD401045D44}" type="presParOf" srcId="{E6E25AD5-3C20-4C2A-9168-B0EC5F230C72}" destId="{10B4A1F6-DAF4-4852-AD88-53479127FEF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A08DDBC-59C6-4394-A406-4672D57B7625}" type="doc">
      <dgm:prSet loTypeId="urn:microsoft.com/office/officeart/2008/layout/PictureStrip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0EC26E19-AAF4-454F-AFA7-C603AB57FBEE}">
      <dgm:prSet phldrT="[Text]"/>
      <dgm:spPr/>
      <dgm:t>
        <a:bodyPr/>
        <a:lstStyle/>
        <a:p>
          <a:r>
            <a:rPr lang="cs-CZ" b="1" dirty="0" smtClean="0">
              <a:solidFill>
                <a:srgbClr val="00B050"/>
              </a:solidFill>
            </a:rPr>
            <a:t>Neřečové zvuky </a:t>
          </a:r>
          <a:r>
            <a:rPr lang="cs-CZ" dirty="0" smtClean="0">
              <a:solidFill>
                <a:srgbClr val="00B050"/>
              </a:solidFill>
            </a:rPr>
            <a:t>- </a:t>
          </a:r>
          <a:r>
            <a:rPr lang="cs-CZ" dirty="0" smtClean="0">
              <a:solidFill>
                <a:srgbClr val="0070C0"/>
              </a:solidFill>
            </a:rPr>
            <a:t>určování činnosti podle zvuku, využití </a:t>
          </a:r>
          <a:r>
            <a:rPr lang="cs-CZ" dirty="0" err="1" smtClean="0">
              <a:solidFill>
                <a:srgbClr val="0070C0"/>
              </a:solidFill>
            </a:rPr>
            <a:t>Orffových</a:t>
          </a:r>
          <a:r>
            <a:rPr lang="cs-CZ" dirty="0" smtClean="0">
              <a:solidFill>
                <a:srgbClr val="0070C0"/>
              </a:solidFill>
            </a:rPr>
            <a:t> hudebních nástrojů</a:t>
          </a:r>
          <a:endParaRPr lang="cs-CZ" dirty="0"/>
        </a:p>
      </dgm:t>
    </dgm:pt>
    <dgm:pt modelId="{749FD554-1397-4774-899C-249B5CC4083B}" type="parTrans" cxnId="{5C0DA40B-4E3F-4D80-AA1B-FBB0A9349C5D}">
      <dgm:prSet/>
      <dgm:spPr/>
      <dgm:t>
        <a:bodyPr/>
        <a:lstStyle/>
        <a:p>
          <a:endParaRPr lang="cs-CZ"/>
        </a:p>
      </dgm:t>
    </dgm:pt>
    <dgm:pt modelId="{A6908DAB-EAE2-41E6-8800-6762B7A3E371}" type="sibTrans" cxnId="{5C0DA40B-4E3F-4D80-AA1B-FBB0A9349C5D}">
      <dgm:prSet/>
      <dgm:spPr/>
      <dgm:t>
        <a:bodyPr/>
        <a:lstStyle/>
        <a:p>
          <a:endParaRPr lang="cs-CZ"/>
        </a:p>
      </dgm:t>
    </dgm:pt>
    <dgm:pt modelId="{57F16B0F-D3C8-41D5-9F82-C74D4FC4BA37}">
      <dgm:prSet phldrT="[Text]"/>
      <dgm:spPr/>
      <dgm:t>
        <a:bodyPr/>
        <a:lstStyle/>
        <a:p>
          <a:r>
            <a:rPr lang="cs-CZ" b="1" dirty="0" smtClean="0">
              <a:solidFill>
                <a:srgbClr val="00B050"/>
              </a:solidFill>
            </a:rPr>
            <a:t>Rozlišování slabik </a:t>
          </a:r>
          <a:r>
            <a:rPr lang="cs-CZ" dirty="0" smtClean="0">
              <a:solidFill>
                <a:srgbClr val="00B050"/>
              </a:solidFill>
            </a:rPr>
            <a:t>- </a:t>
          </a:r>
          <a:r>
            <a:rPr lang="cs-CZ" dirty="0" smtClean="0">
              <a:solidFill>
                <a:srgbClr val="0070C0"/>
              </a:solidFill>
            </a:rPr>
            <a:t>určování zda jsou stejné či odlišné</a:t>
          </a:r>
          <a:endParaRPr lang="cs-CZ" dirty="0">
            <a:solidFill>
              <a:srgbClr val="0070C0"/>
            </a:solidFill>
          </a:endParaRPr>
        </a:p>
      </dgm:t>
    </dgm:pt>
    <dgm:pt modelId="{AAFEEDC4-F408-49FD-8ACD-EA641805C318}" type="parTrans" cxnId="{D5EF3226-5948-4139-BD2F-E0249527ABB4}">
      <dgm:prSet/>
      <dgm:spPr/>
      <dgm:t>
        <a:bodyPr/>
        <a:lstStyle/>
        <a:p>
          <a:endParaRPr lang="cs-CZ"/>
        </a:p>
      </dgm:t>
    </dgm:pt>
    <dgm:pt modelId="{34DB1348-8F82-4670-9480-720AB9AED131}" type="sibTrans" cxnId="{D5EF3226-5948-4139-BD2F-E0249527ABB4}">
      <dgm:prSet/>
      <dgm:spPr/>
      <dgm:t>
        <a:bodyPr/>
        <a:lstStyle/>
        <a:p>
          <a:endParaRPr lang="cs-CZ"/>
        </a:p>
      </dgm:t>
    </dgm:pt>
    <dgm:pt modelId="{E08A20FD-93A0-4876-90BF-0A4894276BEB}">
      <dgm:prSet phldrT="[Text]"/>
      <dgm:spPr/>
      <dgm:t>
        <a:bodyPr/>
        <a:lstStyle/>
        <a:p>
          <a:r>
            <a:rPr lang="cs-CZ" b="1" dirty="0" smtClean="0">
              <a:solidFill>
                <a:srgbClr val="00B050"/>
              </a:solidFill>
            </a:rPr>
            <a:t>Rozlišování slov </a:t>
          </a:r>
          <a:r>
            <a:rPr lang="cs-CZ" dirty="0" smtClean="0">
              <a:solidFill>
                <a:srgbClr val="00B050"/>
              </a:solidFill>
            </a:rPr>
            <a:t>- </a:t>
          </a:r>
          <a:r>
            <a:rPr lang="cs-CZ" dirty="0" smtClean="0">
              <a:solidFill>
                <a:srgbClr val="0070C0"/>
              </a:solidFill>
            </a:rPr>
            <a:t>včetně nesmyslných, děti určují pouze zda se liší nebo ne (</a:t>
          </a:r>
          <a:r>
            <a:rPr lang="cs-CZ" dirty="0" err="1" smtClean="0">
              <a:solidFill>
                <a:srgbClr val="0070C0"/>
              </a:solidFill>
            </a:rPr>
            <a:t>pseudoslova</a:t>
          </a:r>
          <a:r>
            <a:rPr lang="cs-CZ" dirty="0" smtClean="0">
              <a:solidFill>
                <a:srgbClr val="0070C0"/>
              </a:solidFill>
            </a:rPr>
            <a:t>)</a:t>
          </a:r>
          <a:endParaRPr lang="cs-CZ" dirty="0">
            <a:solidFill>
              <a:srgbClr val="0070C0"/>
            </a:solidFill>
          </a:endParaRPr>
        </a:p>
      </dgm:t>
    </dgm:pt>
    <dgm:pt modelId="{936680D8-355D-43DA-9EEB-D35F056BF2E2}" type="parTrans" cxnId="{781E7D11-534D-4D9B-A4ED-25BD16DBE40E}">
      <dgm:prSet/>
      <dgm:spPr/>
      <dgm:t>
        <a:bodyPr/>
        <a:lstStyle/>
        <a:p>
          <a:endParaRPr lang="cs-CZ"/>
        </a:p>
      </dgm:t>
    </dgm:pt>
    <dgm:pt modelId="{93ACBEDA-82A7-423A-AAB5-F28CA43CC93D}" type="sibTrans" cxnId="{781E7D11-534D-4D9B-A4ED-25BD16DBE40E}">
      <dgm:prSet/>
      <dgm:spPr/>
      <dgm:t>
        <a:bodyPr/>
        <a:lstStyle/>
        <a:p>
          <a:endParaRPr lang="cs-CZ"/>
        </a:p>
      </dgm:t>
    </dgm:pt>
    <dgm:pt modelId="{BD0F0439-C91D-4397-A427-B691F4B1DE7B}" type="pres">
      <dgm:prSet presAssocID="{FA08DDBC-59C6-4394-A406-4672D57B762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B40B204-7A20-4318-B2C7-EAF2E0FD29B0}" type="pres">
      <dgm:prSet presAssocID="{0EC26E19-AAF4-454F-AFA7-C603AB57FBEE}" presName="composite" presStyleCnt="0"/>
      <dgm:spPr/>
    </dgm:pt>
    <dgm:pt modelId="{73991F18-2C91-4328-B7B9-B0058B0511C7}" type="pres">
      <dgm:prSet presAssocID="{0EC26E19-AAF4-454F-AFA7-C603AB57FBEE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CD5BFF2-711C-4F6C-9316-09A1EDAF23FC}" type="pres">
      <dgm:prSet presAssocID="{0EC26E19-AAF4-454F-AFA7-C603AB57FBEE}" presName="rect2" presStyleLbl="fgImgPlace1" presStyleIdx="0" presStyleCnt="3"/>
      <dgm:spPr/>
    </dgm:pt>
    <dgm:pt modelId="{CF5F1FDA-1DBF-4821-ABDD-FC0B9B3012D9}" type="pres">
      <dgm:prSet presAssocID="{A6908DAB-EAE2-41E6-8800-6762B7A3E371}" presName="sibTrans" presStyleCnt="0"/>
      <dgm:spPr/>
    </dgm:pt>
    <dgm:pt modelId="{D1571D93-4CE5-4C12-A9DA-07A7B79B76CE}" type="pres">
      <dgm:prSet presAssocID="{57F16B0F-D3C8-41D5-9F82-C74D4FC4BA37}" presName="composite" presStyleCnt="0"/>
      <dgm:spPr/>
    </dgm:pt>
    <dgm:pt modelId="{A0C6E222-8321-456C-B387-32551C8021AE}" type="pres">
      <dgm:prSet presAssocID="{57F16B0F-D3C8-41D5-9F82-C74D4FC4BA37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BCFF813-B588-4EDD-9240-8E838E2E064F}" type="pres">
      <dgm:prSet presAssocID="{57F16B0F-D3C8-41D5-9F82-C74D4FC4BA37}" presName="rect2" presStyleLbl="fgImgPlace1" presStyleIdx="1" presStyleCnt="3"/>
      <dgm:spPr/>
    </dgm:pt>
    <dgm:pt modelId="{99342276-0F51-4E00-A262-03C2E8FEEBC4}" type="pres">
      <dgm:prSet presAssocID="{34DB1348-8F82-4670-9480-720AB9AED131}" presName="sibTrans" presStyleCnt="0"/>
      <dgm:spPr/>
    </dgm:pt>
    <dgm:pt modelId="{B95BFF1A-74BB-47D1-AFE9-CA8B52258FEA}" type="pres">
      <dgm:prSet presAssocID="{E08A20FD-93A0-4876-90BF-0A4894276BEB}" presName="composite" presStyleCnt="0"/>
      <dgm:spPr/>
    </dgm:pt>
    <dgm:pt modelId="{9E62459F-0AC2-429F-92D2-BAE989C4064E}" type="pres">
      <dgm:prSet presAssocID="{E08A20FD-93A0-4876-90BF-0A4894276BEB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BA56AD2-587D-4C3B-BF4F-06012F2C2231}" type="pres">
      <dgm:prSet presAssocID="{E08A20FD-93A0-4876-90BF-0A4894276BEB}" presName="rect2" presStyleLbl="fgImgPlace1" presStyleIdx="2" presStyleCnt="3"/>
      <dgm:spPr/>
    </dgm:pt>
  </dgm:ptLst>
  <dgm:cxnLst>
    <dgm:cxn modelId="{2EA88109-0B7B-4934-AA4F-366072C6DE6A}" type="presOf" srcId="{57F16B0F-D3C8-41D5-9F82-C74D4FC4BA37}" destId="{A0C6E222-8321-456C-B387-32551C8021AE}" srcOrd="0" destOrd="0" presId="urn:microsoft.com/office/officeart/2008/layout/PictureStrips"/>
    <dgm:cxn modelId="{D5EF3226-5948-4139-BD2F-E0249527ABB4}" srcId="{FA08DDBC-59C6-4394-A406-4672D57B7625}" destId="{57F16B0F-D3C8-41D5-9F82-C74D4FC4BA37}" srcOrd="1" destOrd="0" parTransId="{AAFEEDC4-F408-49FD-8ACD-EA641805C318}" sibTransId="{34DB1348-8F82-4670-9480-720AB9AED131}"/>
    <dgm:cxn modelId="{D3B5A566-01C7-4AFB-802E-FB4CC329B951}" type="presOf" srcId="{0EC26E19-AAF4-454F-AFA7-C603AB57FBEE}" destId="{73991F18-2C91-4328-B7B9-B0058B0511C7}" srcOrd="0" destOrd="0" presId="urn:microsoft.com/office/officeart/2008/layout/PictureStrips"/>
    <dgm:cxn modelId="{781E7D11-534D-4D9B-A4ED-25BD16DBE40E}" srcId="{FA08DDBC-59C6-4394-A406-4672D57B7625}" destId="{E08A20FD-93A0-4876-90BF-0A4894276BEB}" srcOrd="2" destOrd="0" parTransId="{936680D8-355D-43DA-9EEB-D35F056BF2E2}" sibTransId="{93ACBEDA-82A7-423A-AAB5-F28CA43CC93D}"/>
    <dgm:cxn modelId="{67D9D9CC-DA5C-43A3-8BCF-CE2B24170874}" type="presOf" srcId="{E08A20FD-93A0-4876-90BF-0A4894276BEB}" destId="{9E62459F-0AC2-429F-92D2-BAE989C4064E}" srcOrd="0" destOrd="0" presId="urn:microsoft.com/office/officeart/2008/layout/PictureStrips"/>
    <dgm:cxn modelId="{5C0DA40B-4E3F-4D80-AA1B-FBB0A9349C5D}" srcId="{FA08DDBC-59C6-4394-A406-4672D57B7625}" destId="{0EC26E19-AAF4-454F-AFA7-C603AB57FBEE}" srcOrd="0" destOrd="0" parTransId="{749FD554-1397-4774-899C-249B5CC4083B}" sibTransId="{A6908DAB-EAE2-41E6-8800-6762B7A3E371}"/>
    <dgm:cxn modelId="{0079B01A-61A4-4CBA-B227-6A40BA62E11D}" type="presOf" srcId="{FA08DDBC-59C6-4394-A406-4672D57B7625}" destId="{BD0F0439-C91D-4397-A427-B691F4B1DE7B}" srcOrd="0" destOrd="0" presId="urn:microsoft.com/office/officeart/2008/layout/PictureStrips"/>
    <dgm:cxn modelId="{E4E7640F-2C65-4EBE-A757-29F4C1E62207}" type="presParOf" srcId="{BD0F0439-C91D-4397-A427-B691F4B1DE7B}" destId="{1B40B204-7A20-4318-B2C7-EAF2E0FD29B0}" srcOrd="0" destOrd="0" presId="urn:microsoft.com/office/officeart/2008/layout/PictureStrips"/>
    <dgm:cxn modelId="{CB0A5029-31C3-4E10-8C2D-36035529363C}" type="presParOf" srcId="{1B40B204-7A20-4318-B2C7-EAF2E0FD29B0}" destId="{73991F18-2C91-4328-B7B9-B0058B0511C7}" srcOrd="0" destOrd="0" presId="urn:microsoft.com/office/officeart/2008/layout/PictureStrips"/>
    <dgm:cxn modelId="{DDDD7295-C5E9-41F0-A719-056369E00DAC}" type="presParOf" srcId="{1B40B204-7A20-4318-B2C7-EAF2E0FD29B0}" destId="{BCD5BFF2-711C-4F6C-9316-09A1EDAF23FC}" srcOrd="1" destOrd="0" presId="urn:microsoft.com/office/officeart/2008/layout/PictureStrips"/>
    <dgm:cxn modelId="{70145B1F-DF9D-4A74-A061-28C8774D575E}" type="presParOf" srcId="{BD0F0439-C91D-4397-A427-B691F4B1DE7B}" destId="{CF5F1FDA-1DBF-4821-ABDD-FC0B9B3012D9}" srcOrd="1" destOrd="0" presId="urn:microsoft.com/office/officeart/2008/layout/PictureStrips"/>
    <dgm:cxn modelId="{7710CDE6-BD30-441D-B7E7-BE8D2378FDFD}" type="presParOf" srcId="{BD0F0439-C91D-4397-A427-B691F4B1DE7B}" destId="{D1571D93-4CE5-4C12-A9DA-07A7B79B76CE}" srcOrd="2" destOrd="0" presId="urn:microsoft.com/office/officeart/2008/layout/PictureStrips"/>
    <dgm:cxn modelId="{24B38515-D76B-4088-B346-6F28DB118B61}" type="presParOf" srcId="{D1571D93-4CE5-4C12-A9DA-07A7B79B76CE}" destId="{A0C6E222-8321-456C-B387-32551C8021AE}" srcOrd="0" destOrd="0" presId="urn:microsoft.com/office/officeart/2008/layout/PictureStrips"/>
    <dgm:cxn modelId="{3380C147-1237-440F-AAC3-6B12CCCDC04F}" type="presParOf" srcId="{D1571D93-4CE5-4C12-A9DA-07A7B79B76CE}" destId="{7BCFF813-B588-4EDD-9240-8E838E2E064F}" srcOrd="1" destOrd="0" presId="urn:microsoft.com/office/officeart/2008/layout/PictureStrips"/>
    <dgm:cxn modelId="{BD1C8B9D-6D60-4068-A568-8EFD09330607}" type="presParOf" srcId="{BD0F0439-C91D-4397-A427-B691F4B1DE7B}" destId="{99342276-0F51-4E00-A262-03C2E8FEEBC4}" srcOrd="3" destOrd="0" presId="urn:microsoft.com/office/officeart/2008/layout/PictureStrips"/>
    <dgm:cxn modelId="{280DD4FF-316D-4382-9060-B2CDCE641A6D}" type="presParOf" srcId="{BD0F0439-C91D-4397-A427-B691F4B1DE7B}" destId="{B95BFF1A-74BB-47D1-AFE9-CA8B52258FEA}" srcOrd="4" destOrd="0" presId="urn:microsoft.com/office/officeart/2008/layout/PictureStrips"/>
    <dgm:cxn modelId="{A0CFA0A2-F363-4658-89F4-298A9C00816A}" type="presParOf" srcId="{B95BFF1A-74BB-47D1-AFE9-CA8B52258FEA}" destId="{9E62459F-0AC2-429F-92D2-BAE989C4064E}" srcOrd="0" destOrd="0" presId="urn:microsoft.com/office/officeart/2008/layout/PictureStrips"/>
    <dgm:cxn modelId="{E73E1C95-CADB-4A7C-8DE3-634EB2DAA61A}" type="presParOf" srcId="{B95BFF1A-74BB-47D1-AFE9-CA8B52258FEA}" destId="{6BA56AD2-587D-4C3B-BF4F-06012F2C223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2CA2003-D9D6-410A-9C39-F958070F1888}" type="doc">
      <dgm:prSet loTypeId="urn:microsoft.com/office/officeart/2005/8/layout/h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cs-CZ"/>
        </a:p>
      </dgm:t>
    </dgm:pt>
    <dgm:pt modelId="{9A140213-F04E-44FB-9796-4BFED90A42AC}">
      <dgm:prSet phldrT="[Text]"/>
      <dgm:spPr/>
      <dgm:t>
        <a:bodyPr/>
        <a:lstStyle/>
        <a:p>
          <a:r>
            <a:rPr lang="cs-CZ" b="1" dirty="0" smtClean="0">
              <a:solidFill>
                <a:srgbClr val="00B050"/>
              </a:solidFill>
            </a:rPr>
            <a:t>Rozklad věta-slovo</a:t>
          </a:r>
          <a:endParaRPr lang="cs-CZ" dirty="0">
            <a:solidFill>
              <a:srgbClr val="00B050"/>
            </a:solidFill>
          </a:endParaRPr>
        </a:p>
      </dgm:t>
    </dgm:pt>
    <dgm:pt modelId="{32902E92-C818-40B7-B465-CC56000FA9AE}" type="parTrans" cxnId="{16DF1D0D-A358-455F-B350-221BDBBA037F}">
      <dgm:prSet/>
      <dgm:spPr/>
      <dgm:t>
        <a:bodyPr/>
        <a:lstStyle/>
        <a:p>
          <a:endParaRPr lang="cs-CZ"/>
        </a:p>
      </dgm:t>
    </dgm:pt>
    <dgm:pt modelId="{88EB4CB7-B9F5-41FC-A9CA-A9F5AD59FE0C}" type="sibTrans" cxnId="{16DF1D0D-A358-455F-B350-221BDBBA037F}">
      <dgm:prSet/>
      <dgm:spPr/>
      <dgm:t>
        <a:bodyPr/>
        <a:lstStyle/>
        <a:p>
          <a:endParaRPr lang="cs-CZ"/>
        </a:p>
      </dgm:t>
    </dgm:pt>
    <dgm:pt modelId="{E994D3B6-2070-44FE-896B-E5175AEB8342}">
      <dgm:prSet phldrT="[Text]"/>
      <dgm:spPr/>
      <dgm:t>
        <a:bodyPr/>
        <a:lstStyle/>
        <a:p>
          <a:r>
            <a:rPr lang="cs-CZ" dirty="0" smtClean="0">
              <a:solidFill>
                <a:srgbClr val="0070C0"/>
              </a:solidFill>
            </a:rPr>
            <a:t>Určování počtu slov ve větě</a:t>
          </a:r>
          <a:endParaRPr lang="cs-CZ" dirty="0">
            <a:solidFill>
              <a:srgbClr val="0070C0"/>
            </a:solidFill>
          </a:endParaRPr>
        </a:p>
      </dgm:t>
    </dgm:pt>
    <dgm:pt modelId="{FC403D60-046E-4F85-850D-1FB57C9E7B80}" type="parTrans" cxnId="{96CD8F07-F2B3-4FBD-A510-CB1965C7C87A}">
      <dgm:prSet/>
      <dgm:spPr/>
      <dgm:t>
        <a:bodyPr/>
        <a:lstStyle/>
        <a:p>
          <a:endParaRPr lang="cs-CZ"/>
        </a:p>
      </dgm:t>
    </dgm:pt>
    <dgm:pt modelId="{FC054A8E-94E5-469A-8FFC-F975F06B2C89}" type="sibTrans" cxnId="{96CD8F07-F2B3-4FBD-A510-CB1965C7C87A}">
      <dgm:prSet/>
      <dgm:spPr/>
      <dgm:t>
        <a:bodyPr/>
        <a:lstStyle/>
        <a:p>
          <a:endParaRPr lang="cs-CZ"/>
        </a:p>
      </dgm:t>
    </dgm:pt>
    <dgm:pt modelId="{1D8409C5-CB44-46EA-8569-358CF9923EBE}">
      <dgm:prSet phldrT="[Text]"/>
      <dgm:spPr/>
      <dgm:t>
        <a:bodyPr/>
        <a:lstStyle/>
        <a:p>
          <a:r>
            <a:rPr lang="cs-CZ" dirty="0" smtClean="0">
              <a:solidFill>
                <a:srgbClr val="0070C0"/>
              </a:solidFill>
            </a:rPr>
            <a:t>Tvoření vět z daných slov</a:t>
          </a:r>
          <a:endParaRPr lang="cs-CZ" dirty="0">
            <a:solidFill>
              <a:srgbClr val="0070C0"/>
            </a:solidFill>
          </a:endParaRPr>
        </a:p>
      </dgm:t>
    </dgm:pt>
    <dgm:pt modelId="{CCC8A924-F9CC-40F9-BF8C-26D621CF0D4C}" type="parTrans" cxnId="{894D9176-6444-4674-BFA8-139D5B68E522}">
      <dgm:prSet/>
      <dgm:spPr/>
      <dgm:t>
        <a:bodyPr/>
        <a:lstStyle/>
        <a:p>
          <a:endParaRPr lang="cs-CZ"/>
        </a:p>
      </dgm:t>
    </dgm:pt>
    <dgm:pt modelId="{5D071BDC-2392-45C4-BE06-A69439D36A04}" type="sibTrans" cxnId="{894D9176-6444-4674-BFA8-139D5B68E522}">
      <dgm:prSet/>
      <dgm:spPr/>
      <dgm:t>
        <a:bodyPr/>
        <a:lstStyle/>
        <a:p>
          <a:endParaRPr lang="cs-CZ"/>
        </a:p>
      </dgm:t>
    </dgm:pt>
    <dgm:pt modelId="{8038FAEE-3DA1-4C87-8BEE-845D5FA037D0}">
      <dgm:prSet phldrT="[Text]"/>
      <dgm:spPr/>
      <dgm:t>
        <a:bodyPr/>
        <a:lstStyle/>
        <a:p>
          <a:r>
            <a:rPr lang="cs-CZ" b="1" dirty="0" smtClean="0">
              <a:solidFill>
                <a:srgbClr val="00B050"/>
              </a:solidFill>
            </a:rPr>
            <a:t>Slovo-slabika</a:t>
          </a:r>
          <a:endParaRPr lang="cs-CZ" dirty="0">
            <a:solidFill>
              <a:srgbClr val="00B050"/>
            </a:solidFill>
          </a:endParaRPr>
        </a:p>
      </dgm:t>
    </dgm:pt>
    <dgm:pt modelId="{A4D6CCC1-C6D4-41E7-9737-DF45AA477349}" type="parTrans" cxnId="{B490838A-CB27-46C9-BD1E-716E4CF3819B}">
      <dgm:prSet/>
      <dgm:spPr/>
      <dgm:t>
        <a:bodyPr/>
        <a:lstStyle/>
        <a:p>
          <a:endParaRPr lang="cs-CZ"/>
        </a:p>
      </dgm:t>
    </dgm:pt>
    <dgm:pt modelId="{1992E88B-35E7-4C87-A7CC-B4F4F3DB53F1}" type="sibTrans" cxnId="{B490838A-CB27-46C9-BD1E-716E4CF3819B}">
      <dgm:prSet/>
      <dgm:spPr/>
      <dgm:t>
        <a:bodyPr/>
        <a:lstStyle/>
        <a:p>
          <a:endParaRPr lang="cs-CZ"/>
        </a:p>
      </dgm:t>
    </dgm:pt>
    <dgm:pt modelId="{5BB20D45-D147-4030-98A4-7F4D0988EA92}">
      <dgm:prSet phldrT="[Text]"/>
      <dgm:spPr/>
      <dgm:t>
        <a:bodyPr/>
        <a:lstStyle/>
        <a:p>
          <a:r>
            <a:rPr lang="cs-CZ" dirty="0" smtClean="0">
              <a:solidFill>
                <a:srgbClr val="0070C0"/>
              </a:solidFill>
            </a:rPr>
            <a:t>Dělení slov na slabiky, určování slabik</a:t>
          </a:r>
          <a:endParaRPr lang="cs-CZ" dirty="0">
            <a:solidFill>
              <a:srgbClr val="0070C0"/>
            </a:solidFill>
          </a:endParaRPr>
        </a:p>
      </dgm:t>
    </dgm:pt>
    <dgm:pt modelId="{11409C5E-D870-430F-904B-F657A9955CA2}" type="parTrans" cxnId="{3B0B00AC-F6DD-4F6D-9D68-2C3CC9E067F6}">
      <dgm:prSet/>
      <dgm:spPr/>
      <dgm:t>
        <a:bodyPr/>
        <a:lstStyle/>
        <a:p>
          <a:endParaRPr lang="cs-CZ"/>
        </a:p>
      </dgm:t>
    </dgm:pt>
    <dgm:pt modelId="{C3AC1DFE-85DF-4190-AC04-97B7C5DD7772}" type="sibTrans" cxnId="{3B0B00AC-F6DD-4F6D-9D68-2C3CC9E067F6}">
      <dgm:prSet/>
      <dgm:spPr/>
      <dgm:t>
        <a:bodyPr/>
        <a:lstStyle/>
        <a:p>
          <a:endParaRPr lang="cs-CZ"/>
        </a:p>
      </dgm:t>
    </dgm:pt>
    <dgm:pt modelId="{9E3B42FF-687A-4090-A4DA-B3E468316ED3}">
      <dgm:prSet phldrT="[Text]"/>
      <dgm:spPr/>
      <dgm:t>
        <a:bodyPr/>
        <a:lstStyle/>
        <a:p>
          <a:r>
            <a:rPr lang="cs-CZ" dirty="0" smtClean="0">
              <a:solidFill>
                <a:srgbClr val="0070C0"/>
              </a:solidFill>
            </a:rPr>
            <a:t>Slovní fotbal</a:t>
          </a:r>
          <a:endParaRPr lang="cs-CZ" dirty="0">
            <a:solidFill>
              <a:srgbClr val="0070C0"/>
            </a:solidFill>
          </a:endParaRPr>
        </a:p>
      </dgm:t>
    </dgm:pt>
    <dgm:pt modelId="{B3F2D4E6-4F9D-4E66-8D7B-0A5508635352}" type="parTrans" cxnId="{948BA76B-1302-49DE-9C30-7157E752A7C2}">
      <dgm:prSet/>
      <dgm:spPr/>
      <dgm:t>
        <a:bodyPr/>
        <a:lstStyle/>
        <a:p>
          <a:endParaRPr lang="cs-CZ"/>
        </a:p>
      </dgm:t>
    </dgm:pt>
    <dgm:pt modelId="{1F0BCF38-DCAC-4374-B2A0-0C89D045701D}" type="sibTrans" cxnId="{948BA76B-1302-49DE-9C30-7157E752A7C2}">
      <dgm:prSet/>
      <dgm:spPr/>
      <dgm:t>
        <a:bodyPr/>
        <a:lstStyle/>
        <a:p>
          <a:endParaRPr lang="cs-CZ"/>
        </a:p>
      </dgm:t>
    </dgm:pt>
    <dgm:pt modelId="{5F530E9E-6445-4809-9740-6F697D9F0299}">
      <dgm:prSet phldrT="[Text]"/>
      <dgm:spPr/>
      <dgm:t>
        <a:bodyPr/>
        <a:lstStyle/>
        <a:p>
          <a:r>
            <a:rPr lang="cs-CZ" b="1" dirty="0" smtClean="0">
              <a:solidFill>
                <a:srgbClr val="00B050"/>
              </a:solidFill>
            </a:rPr>
            <a:t>Hlásky</a:t>
          </a:r>
          <a:r>
            <a:rPr lang="cs-CZ" b="1" dirty="0" smtClean="0"/>
            <a:t> </a:t>
          </a:r>
          <a:endParaRPr lang="cs-CZ" dirty="0"/>
        </a:p>
      </dgm:t>
    </dgm:pt>
    <dgm:pt modelId="{84A0219B-F999-4D84-869C-BB94DB19DA3A}" type="parTrans" cxnId="{AC440711-6517-4F5C-A8E6-82721031D8F9}">
      <dgm:prSet/>
      <dgm:spPr/>
      <dgm:t>
        <a:bodyPr/>
        <a:lstStyle/>
        <a:p>
          <a:endParaRPr lang="cs-CZ"/>
        </a:p>
      </dgm:t>
    </dgm:pt>
    <dgm:pt modelId="{1B77B4A9-CF6E-44CF-A8B8-5E32D69C9326}" type="sibTrans" cxnId="{AC440711-6517-4F5C-A8E6-82721031D8F9}">
      <dgm:prSet/>
      <dgm:spPr/>
      <dgm:t>
        <a:bodyPr/>
        <a:lstStyle/>
        <a:p>
          <a:endParaRPr lang="cs-CZ"/>
        </a:p>
      </dgm:t>
    </dgm:pt>
    <dgm:pt modelId="{81E79B1D-5D75-4BD1-9B9D-37C3EDA39BE8}">
      <dgm:prSet phldrT="[Text]"/>
      <dgm:spPr/>
      <dgm:t>
        <a:bodyPr/>
        <a:lstStyle/>
        <a:p>
          <a:r>
            <a:rPr lang="cs-CZ" dirty="0" smtClean="0">
              <a:solidFill>
                <a:srgbClr val="0070C0"/>
              </a:solidFill>
            </a:rPr>
            <a:t>Rozklad slova na hlásky, hledání konkrétní hlásky</a:t>
          </a:r>
          <a:endParaRPr lang="cs-CZ" dirty="0">
            <a:solidFill>
              <a:srgbClr val="0070C0"/>
            </a:solidFill>
          </a:endParaRPr>
        </a:p>
      </dgm:t>
    </dgm:pt>
    <dgm:pt modelId="{3E8C451C-9E93-45C1-92F0-1CD4D45304C1}" type="parTrans" cxnId="{701445BE-1729-4309-B32E-4C81A95D5D8B}">
      <dgm:prSet/>
      <dgm:spPr/>
      <dgm:t>
        <a:bodyPr/>
        <a:lstStyle/>
        <a:p>
          <a:endParaRPr lang="cs-CZ"/>
        </a:p>
      </dgm:t>
    </dgm:pt>
    <dgm:pt modelId="{F8F820FD-DF8B-4E98-BDAB-09601B59A008}" type="sibTrans" cxnId="{701445BE-1729-4309-B32E-4C81A95D5D8B}">
      <dgm:prSet/>
      <dgm:spPr/>
      <dgm:t>
        <a:bodyPr/>
        <a:lstStyle/>
        <a:p>
          <a:endParaRPr lang="cs-CZ"/>
        </a:p>
      </dgm:t>
    </dgm:pt>
    <dgm:pt modelId="{08EA2719-20BF-457D-B964-18FE2D3EAC9B}">
      <dgm:prSet phldrT="[Text]"/>
      <dgm:spPr/>
      <dgm:t>
        <a:bodyPr/>
        <a:lstStyle/>
        <a:p>
          <a:r>
            <a:rPr lang="cs-CZ" dirty="0" smtClean="0">
              <a:solidFill>
                <a:srgbClr val="0070C0"/>
              </a:solidFill>
            </a:rPr>
            <a:t>Záměna hlásky a vznik nového slova</a:t>
          </a:r>
          <a:endParaRPr lang="cs-CZ" dirty="0">
            <a:solidFill>
              <a:srgbClr val="0070C0"/>
            </a:solidFill>
          </a:endParaRPr>
        </a:p>
      </dgm:t>
    </dgm:pt>
    <dgm:pt modelId="{AA8D39A7-A398-48C8-A168-BA1FE89A9B89}" type="parTrans" cxnId="{C81138BC-4EC2-4B6D-B08F-53839FFAE168}">
      <dgm:prSet/>
      <dgm:spPr/>
      <dgm:t>
        <a:bodyPr/>
        <a:lstStyle/>
        <a:p>
          <a:endParaRPr lang="cs-CZ"/>
        </a:p>
      </dgm:t>
    </dgm:pt>
    <dgm:pt modelId="{02843746-4E77-40C0-A25C-773C5E2DD513}" type="sibTrans" cxnId="{C81138BC-4EC2-4B6D-B08F-53839FFAE168}">
      <dgm:prSet/>
      <dgm:spPr/>
      <dgm:t>
        <a:bodyPr/>
        <a:lstStyle/>
        <a:p>
          <a:endParaRPr lang="cs-CZ"/>
        </a:p>
      </dgm:t>
    </dgm:pt>
    <dgm:pt modelId="{D4992432-81AB-4B5A-B957-9F5488CBF4F1}" type="pres">
      <dgm:prSet presAssocID="{92CA2003-D9D6-410A-9C39-F958070F1888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C5DEF567-F45E-43A1-93F6-C54AC62F9F95}" type="pres">
      <dgm:prSet presAssocID="{9A140213-F04E-44FB-9796-4BFED90A42AC}" presName="compositeNode" presStyleCnt="0">
        <dgm:presLayoutVars>
          <dgm:bulletEnabled val="1"/>
        </dgm:presLayoutVars>
      </dgm:prSet>
      <dgm:spPr/>
    </dgm:pt>
    <dgm:pt modelId="{790EB539-C62F-40CC-99B3-2A8D00AA2ECF}" type="pres">
      <dgm:prSet presAssocID="{9A140213-F04E-44FB-9796-4BFED90A42AC}" presName="image" presStyleLbl="fgImgPlace1" presStyleIdx="0" presStyleCnt="3"/>
      <dgm:spPr/>
    </dgm:pt>
    <dgm:pt modelId="{ACEC686C-7FA2-4C1A-9DEE-5BC25D6117F1}" type="pres">
      <dgm:prSet presAssocID="{9A140213-F04E-44FB-9796-4BFED90A42AC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2F80209-88A6-4B2F-BF01-E3ACF4DBC30C}" type="pres">
      <dgm:prSet presAssocID="{9A140213-F04E-44FB-9796-4BFED90A42AC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FCBB47F-6304-4CF3-BC89-9CC6DF9B5658}" type="pres">
      <dgm:prSet presAssocID="{88EB4CB7-B9F5-41FC-A9CA-A9F5AD59FE0C}" presName="sibTrans" presStyleCnt="0"/>
      <dgm:spPr/>
    </dgm:pt>
    <dgm:pt modelId="{47772BD4-4EA0-478E-8A1D-D467F4E2C125}" type="pres">
      <dgm:prSet presAssocID="{8038FAEE-3DA1-4C87-8BEE-845D5FA037D0}" presName="compositeNode" presStyleCnt="0">
        <dgm:presLayoutVars>
          <dgm:bulletEnabled val="1"/>
        </dgm:presLayoutVars>
      </dgm:prSet>
      <dgm:spPr/>
    </dgm:pt>
    <dgm:pt modelId="{18E995C1-51FB-4C1D-916D-E3BE2D3D0DA1}" type="pres">
      <dgm:prSet presAssocID="{8038FAEE-3DA1-4C87-8BEE-845D5FA037D0}" presName="image" presStyleLbl="fgImgPlace1" presStyleIdx="1" presStyleCnt="3"/>
      <dgm:spPr/>
    </dgm:pt>
    <dgm:pt modelId="{24D2D35F-8FB6-4491-BBC7-91EC54835FD2}" type="pres">
      <dgm:prSet presAssocID="{8038FAEE-3DA1-4C87-8BEE-845D5FA037D0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570DEB9-6E7E-439A-AB46-B3F1DA8B5DE5}" type="pres">
      <dgm:prSet presAssocID="{8038FAEE-3DA1-4C87-8BEE-845D5FA037D0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B95E5DD-784D-4A6C-939A-3EDB8B5964A7}" type="pres">
      <dgm:prSet presAssocID="{1992E88B-35E7-4C87-A7CC-B4F4F3DB53F1}" presName="sibTrans" presStyleCnt="0"/>
      <dgm:spPr/>
    </dgm:pt>
    <dgm:pt modelId="{F6EBA98E-A4EE-494F-BE5E-A2EF1366D038}" type="pres">
      <dgm:prSet presAssocID="{5F530E9E-6445-4809-9740-6F697D9F0299}" presName="compositeNode" presStyleCnt="0">
        <dgm:presLayoutVars>
          <dgm:bulletEnabled val="1"/>
        </dgm:presLayoutVars>
      </dgm:prSet>
      <dgm:spPr/>
    </dgm:pt>
    <dgm:pt modelId="{2EC6596B-3413-43BB-9FA0-B4509C4FF2DC}" type="pres">
      <dgm:prSet presAssocID="{5F530E9E-6445-4809-9740-6F697D9F0299}" presName="image" presStyleLbl="fgImgPlace1" presStyleIdx="2" presStyleCnt="3"/>
      <dgm:spPr/>
    </dgm:pt>
    <dgm:pt modelId="{6333B25D-08F3-4C48-B48C-DCCBE1FA89F7}" type="pres">
      <dgm:prSet presAssocID="{5F530E9E-6445-4809-9740-6F697D9F0299}" presName="childNode" presStyleLbl="node1" presStyleIdx="2" presStyleCnt="3" custLinFactNeighborX="-168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5618B97-AC28-4B9E-A135-5928224CF574}" type="pres">
      <dgm:prSet presAssocID="{5F530E9E-6445-4809-9740-6F697D9F0299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490838A-CB27-46C9-BD1E-716E4CF3819B}" srcId="{92CA2003-D9D6-410A-9C39-F958070F1888}" destId="{8038FAEE-3DA1-4C87-8BEE-845D5FA037D0}" srcOrd="1" destOrd="0" parTransId="{A4D6CCC1-C6D4-41E7-9737-DF45AA477349}" sibTransId="{1992E88B-35E7-4C87-A7CC-B4F4F3DB53F1}"/>
    <dgm:cxn modelId="{3B0B00AC-F6DD-4F6D-9D68-2C3CC9E067F6}" srcId="{8038FAEE-3DA1-4C87-8BEE-845D5FA037D0}" destId="{5BB20D45-D147-4030-98A4-7F4D0988EA92}" srcOrd="0" destOrd="0" parTransId="{11409C5E-D870-430F-904B-F657A9955CA2}" sibTransId="{C3AC1DFE-85DF-4190-AC04-97B7C5DD7772}"/>
    <dgm:cxn modelId="{85F87E6F-DE31-4271-8129-9FA309DCB5A8}" type="presOf" srcId="{9A140213-F04E-44FB-9796-4BFED90A42AC}" destId="{92F80209-88A6-4B2F-BF01-E3ACF4DBC30C}" srcOrd="0" destOrd="0" presId="urn:microsoft.com/office/officeart/2005/8/layout/hList2"/>
    <dgm:cxn modelId="{948BA76B-1302-49DE-9C30-7157E752A7C2}" srcId="{8038FAEE-3DA1-4C87-8BEE-845D5FA037D0}" destId="{9E3B42FF-687A-4090-A4DA-B3E468316ED3}" srcOrd="1" destOrd="0" parTransId="{B3F2D4E6-4F9D-4E66-8D7B-0A5508635352}" sibTransId="{1F0BCF38-DCAC-4374-B2A0-0C89D045701D}"/>
    <dgm:cxn modelId="{C81138BC-4EC2-4B6D-B08F-53839FFAE168}" srcId="{5F530E9E-6445-4809-9740-6F697D9F0299}" destId="{08EA2719-20BF-457D-B964-18FE2D3EAC9B}" srcOrd="1" destOrd="0" parTransId="{AA8D39A7-A398-48C8-A168-BA1FE89A9B89}" sibTransId="{02843746-4E77-40C0-A25C-773C5E2DD513}"/>
    <dgm:cxn modelId="{C8D160BF-D379-41C0-8217-ADFF87154DE2}" type="presOf" srcId="{1D8409C5-CB44-46EA-8569-358CF9923EBE}" destId="{ACEC686C-7FA2-4C1A-9DEE-5BC25D6117F1}" srcOrd="0" destOrd="1" presId="urn:microsoft.com/office/officeart/2005/8/layout/hList2"/>
    <dgm:cxn modelId="{68DBF13D-2474-4BEF-B7A0-C64AE19392E6}" type="presOf" srcId="{5F530E9E-6445-4809-9740-6F697D9F0299}" destId="{F5618B97-AC28-4B9E-A135-5928224CF574}" srcOrd="0" destOrd="0" presId="urn:microsoft.com/office/officeart/2005/8/layout/hList2"/>
    <dgm:cxn modelId="{701445BE-1729-4309-B32E-4C81A95D5D8B}" srcId="{5F530E9E-6445-4809-9740-6F697D9F0299}" destId="{81E79B1D-5D75-4BD1-9B9D-37C3EDA39BE8}" srcOrd="0" destOrd="0" parTransId="{3E8C451C-9E93-45C1-92F0-1CD4D45304C1}" sibTransId="{F8F820FD-DF8B-4E98-BDAB-09601B59A008}"/>
    <dgm:cxn modelId="{AC440711-6517-4F5C-A8E6-82721031D8F9}" srcId="{92CA2003-D9D6-410A-9C39-F958070F1888}" destId="{5F530E9E-6445-4809-9740-6F697D9F0299}" srcOrd="2" destOrd="0" parTransId="{84A0219B-F999-4D84-869C-BB94DB19DA3A}" sibTransId="{1B77B4A9-CF6E-44CF-A8B8-5E32D69C9326}"/>
    <dgm:cxn modelId="{19780ECA-99F4-4F1B-8C0B-79C8E17F29B5}" type="presOf" srcId="{5BB20D45-D147-4030-98A4-7F4D0988EA92}" destId="{24D2D35F-8FB6-4491-BBC7-91EC54835FD2}" srcOrd="0" destOrd="0" presId="urn:microsoft.com/office/officeart/2005/8/layout/hList2"/>
    <dgm:cxn modelId="{16DF1D0D-A358-455F-B350-221BDBBA037F}" srcId="{92CA2003-D9D6-410A-9C39-F958070F1888}" destId="{9A140213-F04E-44FB-9796-4BFED90A42AC}" srcOrd="0" destOrd="0" parTransId="{32902E92-C818-40B7-B465-CC56000FA9AE}" sibTransId="{88EB4CB7-B9F5-41FC-A9CA-A9F5AD59FE0C}"/>
    <dgm:cxn modelId="{AD26227D-1A29-4891-ABFF-B4E6DCA1C442}" type="presOf" srcId="{9E3B42FF-687A-4090-A4DA-B3E468316ED3}" destId="{24D2D35F-8FB6-4491-BBC7-91EC54835FD2}" srcOrd="0" destOrd="1" presId="urn:microsoft.com/office/officeart/2005/8/layout/hList2"/>
    <dgm:cxn modelId="{894D9176-6444-4674-BFA8-139D5B68E522}" srcId="{9A140213-F04E-44FB-9796-4BFED90A42AC}" destId="{1D8409C5-CB44-46EA-8569-358CF9923EBE}" srcOrd="1" destOrd="0" parTransId="{CCC8A924-F9CC-40F9-BF8C-26D621CF0D4C}" sibTransId="{5D071BDC-2392-45C4-BE06-A69439D36A04}"/>
    <dgm:cxn modelId="{96CD8F07-F2B3-4FBD-A510-CB1965C7C87A}" srcId="{9A140213-F04E-44FB-9796-4BFED90A42AC}" destId="{E994D3B6-2070-44FE-896B-E5175AEB8342}" srcOrd="0" destOrd="0" parTransId="{FC403D60-046E-4F85-850D-1FB57C9E7B80}" sibTransId="{FC054A8E-94E5-469A-8FFC-F975F06B2C89}"/>
    <dgm:cxn modelId="{2E8732AD-686B-4535-AB40-55B4FE509873}" type="presOf" srcId="{E994D3B6-2070-44FE-896B-E5175AEB8342}" destId="{ACEC686C-7FA2-4C1A-9DEE-5BC25D6117F1}" srcOrd="0" destOrd="0" presId="urn:microsoft.com/office/officeart/2005/8/layout/hList2"/>
    <dgm:cxn modelId="{497A8459-7058-448C-89A2-CA64BE74AB56}" type="presOf" srcId="{92CA2003-D9D6-410A-9C39-F958070F1888}" destId="{D4992432-81AB-4B5A-B957-9F5488CBF4F1}" srcOrd="0" destOrd="0" presId="urn:microsoft.com/office/officeart/2005/8/layout/hList2"/>
    <dgm:cxn modelId="{4D97E4C7-E211-4B96-9F0E-6589A86F2CFF}" type="presOf" srcId="{81E79B1D-5D75-4BD1-9B9D-37C3EDA39BE8}" destId="{6333B25D-08F3-4C48-B48C-DCCBE1FA89F7}" srcOrd="0" destOrd="0" presId="urn:microsoft.com/office/officeart/2005/8/layout/hList2"/>
    <dgm:cxn modelId="{8488467E-0872-4D51-83AB-A89BE4029D90}" type="presOf" srcId="{08EA2719-20BF-457D-B964-18FE2D3EAC9B}" destId="{6333B25D-08F3-4C48-B48C-DCCBE1FA89F7}" srcOrd="0" destOrd="1" presId="urn:microsoft.com/office/officeart/2005/8/layout/hList2"/>
    <dgm:cxn modelId="{8EE9829B-D898-42A2-8B2E-AFAE35A53F3E}" type="presOf" srcId="{8038FAEE-3DA1-4C87-8BEE-845D5FA037D0}" destId="{0570DEB9-6E7E-439A-AB46-B3F1DA8B5DE5}" srcOrd="0" destOrd="0" presId="urn:microsoft.com/office/officeart/2005/8/layout/hList2"/>
    <dgm:cxn modelId="{D847EF14-7A78-49A9-8BE1-334326E58ADE}" type="presParOf" srcId="{D4992432-81AB-4B5A-B957-9F5488CBF4F1}" destId="{C5DEF567-F45E-43A1-93F6-C54AC62F9F95}" srcOrd="0" destOrd="0" presId="urn:microsoft.com/office/officeart/2005/8/layout/hList2"/>
    <dgm:cxn modelId="{58AA3639-774C-483C-8747-27A827E143D6}" type="presParOf" srcId="{C5DEF567-F45E-43A1-93F6-C54AC62F9F95}" destId="{790EB539-C62F-40CC-99B3-2A8D00AA2ECF}" srcOrd="0" destOrd="0" presId="urn:microsoft.com/office/officeart/2005/8/layout/hList2"/>
    <dgm:cxn modelId="{7ECCB038-E17E-4357-8CAB-9F5382434D60}" type="presParOf" srcId="{C5DEF567-F45E-43A1-93F6-C54AC62F9F95}" destId="{ACEC686C-7FA2-4C1A-9DEE-5BC25D6117F1}" srcOrd="1" destOrd="0" presId="urn:microsoft.com/office/officeart/2005/8/layout/hList2"/>
    <dgm:cxn modelId="{C00B792D-B082-4295-8B0B-2D514D7D9DC5}" type="presParOf" srcId="{C5DEF567-F45E-43A1-93F6-C54AC62F9F95}" destId="{92F80209-88A6-4B2F-BF01-E3ACF4DBC30C}" srcOrd="2" destOrd="0" presId="urn:microsoft.com/office/officeart/2005/8/layout/hList2"/>
    <dgm:cxn modelId="{FE7F5F58-E8EB-461E-B40F-0E5CFD1D5A84}" type="presParOf" srcId="{D4992432-81AB-4B5A-B957-9F5488CBF4F1}" destId="{2FCBB47F-6304-4CF3-BC89-9CC6DF9B5658}" srcOrd="1" destOrd="0" presId="urn:microsoft.com/office/officeart/2005/8/layout/hList2"/>
    <dgm:cxn modelId="{443AF2A6-9007-4101-AA04-E9F6CE7FD39D}" type="presParOf" srcId="{D4992432-81AB-4B5A-B957-9F5488CBF4F1}" destId="{47772BD4-4EA0-478E-8A1D-D467F4E2C125}" srcOrd="2" destOrd="0" presId="urn:microsoft.com/office/officeart/2005/8/layout/hList2"/>
    <dgm:cxn modelId="{DA0408A2-A316-4480-9C7B-A6F63CE6D659}" type="presParOf" srcId="{47772BD4-4EA0-478E-8A1D-D467F4E2C125}" destId="{18E995C1-51FB-4C1D-916D-E3BE2D3D0DA1}" srcOrd="0" destOrd="0" presId="urn:microsoft.com/office/officeart/2005/8/layout/hList2"/>
    <dgm:cxn modelId="{5E9A0830-FF7B-40A6-8F5A-51E40B1AD5E7}" type="presParOf" srcId="{47772BD4-4EA0-478E-8A1D-D467F4E2C125}" destId="{24D2D35F-8FB6-4491-BBC7-91EC54835FD2}" srcOrd="1" destOrd="0" presId="urn:microsoft.com/office/officeart/2005/8/layout/hList2"/>
    <dgm:cxn modelId="{732CBEE9-DE64-4718-B6B3-FA2B21CDFE1B}" type="presParOf" srcId="{47772BD4-4EA0-478E-8A1D-D467F4E2C125}" destId="{0570DEB9-6E7E-439A-AB46-B3F1DA8B5DE5}" srcOrd="2" destOrd="0" presId="urn:microsoft.com/office/officeart/2005/8/layout/hList2"/>
    <dgm:cxn modelId="{27C9E1D4-CA98-4500-943C-869C764226A6}" type="presParOf" srcId="{D4992432-81AB-4B5A-B957-9F5488CBF4F1}" destId="{BB95E5DD-784D-4A6C-939A-3EDB8B5964A7}" srcOrd="3" destOrd="0" presId="urn:microsoft.com/office/officeart/2005/8/layout/hList2"/>
    <dgm:cxn modelId="{049993C8-F491-4E19-A141-91ACB954F33C}" type="presParOf" srcId="{D4992432-81AB-4B5A-B957-9F5488CBF4F1}" destId="{F6EBA98E-A4EE-494F-BE5E-A2EF1366D038}" srcOrd="4" destOrd="0" presId="urn:microsoft.com/office/officeart/2005/8/layout/hList2"/>
    <dgm:cxn modelId="{B01B2893-0F2D-436C-90C1-A4D0A8FAD47B}" type="presParOf" srcId="{F6EBA98E-A4EE-494F-BE5E-A2EF1366D038}" destId="{2EC6596B-3413-43BB-9FA0-B4509C4FF2DC}" srcOrd="0" destOrd="0" presId="urn:microsoft.com/office/officeart/2005/8/layout/hList2"/>
    <dgm:cxn modelId="{C7800731-1FEB-4471-B8A4-44958E7674A5}" type="presParOf" srcId="{F6EBA98E-A4EE-494F-BE5E-A2EF1366D038}" destId="{6333B25D-08F3-4C48-B48C-DCCBE1FA89F7}" srcOrd="1" destOrd="0" presId="urn:microsoft.com/office/officeart/2005/8/layout/hList2"/>
    <dgm:cxn modelId="{D5513BA7-8338-4459-A8E7-821A94CE7825}" type="presParOf" srcId="{F6EBA98E-A4EE-494F-BE5E-A2EF1366D038}" destId="{F5618B97-AC28-4B9E-A135-5928224CF574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8B39987-743A-4EFB-A66C-823EBBFFDE88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269EE2A6-C6D8-4E23-8F7A-DAED3A89EDDF}">
      <dgm:prSet phldrT="[Text]" custT="1"/>
      <dgm:spPr>
        <a:solidFill>
          <a:schemeClr val="bg1"/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cs-CZ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Vertikální:</a:t>
          </a:r>
          <a:r>
            <a:rPr lang="cs-CZ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cs-CZ" sz="2800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nahoře - dole (batolecí věk)</a:t>
          </a:r>
          <a:endParaRPr lang="cs-CZ" sz="2800" b="0" dirty="0">
            <a:solidFill>
              <a:srgbClr val="0070C0"/>
            </a:solidFill>
          </a:endParaRPr>
        </a:p>
      </dgm:t>
    </dgm:pt>
    <dgm:pt modelId="{20CC2C68-7A85-4930-BD8E-8AFEEEEADD68}" type="parTrans" cxnId="{8002BAD6-6925-4453-8235-B51261C29BE9}">
      <dgm:prSet/>
      <dgm:spPr/>
      <dgm:t>
        <a:bodyPr/>
        <a:lstStyle/>
        <a:p>
          <a:endParaRPr lang="cs-CZ"/>
        </a:p>
      </dgm:t>
    </dgm:pt>
    <dgm:pt modelId="{65925A5C-66ED-4CA8-A030-D119E7411690}" type="sibTrans" cxnId="{8002BAD6-6925-4453-8235-B51261C29BE9}">
      <dgm:prSet/>
      <dgm:spPr/>
      <dgm:t>
        <a:bodyPr/>
        <a:lstStyle/>
        <a:p>
          <a:endParaRPr lang="cs-CZ"/>
        </a:p>
      </dgm:t>
    </dgm:pt>
    <dgm:pt modelId="{5815A05B-4DC4-4C79-A4D6-84AEAC7B55B7}">
      <dgm:prSet phldrT="[Text]" custT="1"/>
      <dgm:spPr>
        <a:solidFill>
          <a:schemeClr val="bg1"/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cs-CZ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Předozadní: </a:t>
          </a:r>
          <a:r>
            <a:rPr lang="cs-CZ" sz="2800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vpředu-vzadu (předškolní věk)</a:t>
          </a:r>
          <a:endParaRPr lang="cs-CZ" sz="2800" b="0" dirty="0">
            <a:solidFill>
              <a:srgbClr val="0070C0"/>
            </a:solidFill>
          </a:endParaRPr>
        </a:p>
      </dgm:t>
    </dgm:pt>
    <dgm:pt modelId="{4F4F6787-B83E-4D65-8AFC-CBDBF02265CE}" type="parTrans" cxnId="{51DC8275-634A-498E-95AC-2A1E433C0BE2}">
      <dgm:prSet/>
      <dgm:spPr/>
      <dgm:t>
        <a:bodyPr/>
        <a:lstStyle/>
        <a:p>
          <a:endParaRPr lang="cs-CZ"/>
        </a:p>
      </dgm:t>
    </dgm:pt>
    <dgm:pt modelId="{E945DEAD-36BC-48A0-8C9C-A75B2754DFA4}" type="sibTrans" cxnId="{51DC8275-634A-498E-95AC-2A1E433C0BE2}">
      <dgm:prSet/>
      <dgm:spPr/>
      <dgm:t>
        <a:bodyPr/>
        <a:lstStyle/>
        <a:p>
          <a:endParaRPr lang="cs-CZ"/>
        </a:p>
      </dgm:t>
    </dgm:pt>
    <dgm:pt modelId="{0E3E6A44-1555-4822-A5EF-5AFA0EEB1E9E}">
      <dgm:prSet phldrT="[Text]" custT="1"/>
      <dgm:spPr>
        <a:solidFill>
          <a:schemeClr val="bg1"/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cs-CZ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Horizontální:</a:t>
          </a:r>
          <a:r>
            <a:rPr lang="cs-CZ" sz="28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cs-CZ" sz="2800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vpravo-vlevo (mladší školní věk)</a:t>
          </a:r>
          <a:endParaRPr lang="cs-CZ" sz="2800" b="0" dirty="0">
            <a:solidFill>
              <a:srgbClr val="0070C0"/>
            </a:solidFill>
          </a:endParaRPr>
        </a:p>
      </dgm:t>
    </dgm:pt>
    <dgm:pt modelId="{E0E726B7-2DBB-449D-8FE2-B8D4C3E0B73E}" type="parTrans" cxnId="{6CA0AE65-99E1-400C-93A8-706376F8AA9E}">
      <dgm:prSet/>
      <dgm:spPr/>
      <dgm:t>
        <a:bodyPr/>
        <a:lstStyle/>
        <a:p>
          <a:endParaRPr lang="cs-CZ"/>
        </a:p>
      </dgm:t>
    </dgm:pt>
    <dgm:pt modelId="{07C9840C-B477-49EC-8CDC-847DC10F8E8D}" type="sibTrans" cxnId="{6CA0AE65-99E1-400C-93A8-706376F8AA9E}">
      <dgm:prSet/>
      <dgm:spPr/>
      <dgm:t>
        <a:bodyPr/>
        <a:lstStyle/>
        <a:p>
          <a:endParaRPr lang="cs-CZ"/>
        </a:p>
      </dgm:t>
    </dgm:pt>
    <dgm:pt modelId="{367B5DA6-FBFB-4573-9B83-3712E7093834}" type="pres">
      <dgm:prSet presAssocID="{D8B39987-743A-4EFB-A66C-823EBBFFDE8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76C8583-20F7-4181-A4EB-4B09ECD5C3A5}" type="pres">
      <dgm:prSet presAssocID="{269EE2A6-C6D8-4E23-8F7A-DAED3A89EDDF}" presName="parentLin" presStyleCnt="0"/>
      <dgm:spPr/>
    </dgm:pt>
    <dgm:pt modelId="{E7EEDD48-2DA0-4CC1-BEE4-399F532BCD46}" type="pres">
      <dgm:prSet presAssocID="{269EE2A6-C6D8-4E23-8F7A-DAED3A89EDDF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17619F6B-6ACD-4838-A13E-067FDE3742F7}" type="pres">
      <dgm:prSet presAssocID="{269EE2A6-C6D8-4E23-8F7A-DAED3A89EDDF}" presName="parentText" presStyleLbl="node1" presStyleIdx="0" presStyleCnt="3" custScaleY="14589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3782448-F863-4770-A8AC-4686CFAE0D0B}" type="pres">
      <dgm:prSet presAssocID="{269EE2A6-C6D8-4E23-8F7A-DAED3A89EDDF}" presName="negativeSpace" presStyleCnt="0"/>
      <dgm:spPr/>
    </dgm:pt>
    <dgm:pt modelId="{9DA152CA-143C-4574-8E7D-51562068CD8D}" type="pres">
      <dgm:prSet presAssocID="{269EE2A6-C6D8-4E23-8F7A-DAED3A89EDDF}" presName="childText" presStyleLbl="conFgAcc1" presStyleIdx="0" presStyleCnt="3">
        <dgm:presLayoutVars>
          <dgm:bulletEnabled val="1"/>
        </dgm:presLayoutVars>
      </dgm:prSet>
      <dgm:spPr/>
    </dgm:pt>
    <dgm:pt modelId="{ADE761BE-B0B5-4BEE-AC0B-AD979A9E2713}" type="pres">
      <dgm:prSet presAssocID="{65925A5C-66ED-4CA8-A030-D119E7411690}" presName="spaceBetweenRectangles" presStyleCnt="0"/>
      <dgm:spPr/>
    </dgm:pt>
    <dgm:pt modelId="{04457724-B2ED-4060-A946-01E7C7BBCEFC}" type="pres">
      <dgm:prSet presAssocID="{5815A05B-4DC4-4C79-A4D6-84AEAC7B55B7}" presName="parentLin" presStyleCnt="0"/>
      <dgm:spPr/>
    </dgm:pt>
    <dgm:pt modelId="{B918EFFA-DED2-4E9B-BC88-0573B129C2CB}" type="pres">
      <dgm:prSet presAssocID="{5815A05B-4DC4-4C79-A4D6-84AEAC7B55B7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BC7FE156-146F-4E51-9A38-2341A605942F}" type="pres">
      <dgm:prSet presAssocID="{5815A05B-4DC4-4C79-A4D6-84AEAC7B55B7}" presName="parentText" presStyleLbl="node1" presStyleIdx="1" presStyleCnt="3" custScaleY="157613" custLinFactNeighborX="2058" custLinFactNeighborY="344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E407661-875B-49FB-825E-E77F131A8617}" type="pres">
      <dgm:prSet presAssocID="{5815A05B-4DC4-4C79-A4D6-84AEAC7B55B7}" presName="negativeSpace" presStyleCnt="0"/>
      <dgm:spPr/>
    </dgm:pt>
    <dgm:pt modelId="{718CA5AB-BB1F-4D35-9369-09EAB6A01B41}" type="pres">
      <dgm:prSet presAssocID="{5815A05B-4DC4-4C79-A4D6-84AEAC7B55B7}" presName="childText" presStyleLbl="conFgAcc1" presStyleIdx="1" presStyleCnt="3">
        <dgm:presLayoutVars>
          <dgm:bulletEnabled val="1"/>
        </dgm:presLayoutVars>
      </dgm:prSet>
      <dgm:spPr/>
    </dgm:pt>
    <dgm:pt modelId="{9F85704F-17A3-4195-AA6B-E3DE0F054FBB}" type="pres">
      <dgm:prSet presAssocID="{E945DEAD-36BC-48A0-8C9C-A75B2754DFA4}" presName="spaceBetweenRectangles" presStyleCnt="0"/>
      <dgm:spPr/>
    </dgm:pt>
    <dgm:pt modelId="{8AA20786-BDF8-4690-A295-1AF41D07DE95}" type="pres">
      <dgm:prSet presAssocID="{0E3E6A44-1555-4822-A5EF-5AFA0EEB1E9E}" presName="parentLin" presStyleCnt="0"/>
      <dgm:spPr/>
    </dgm:pt>
    <dgm:pt modelId="{6E788342-5734-4C00-9EC8-BCE5FAE9BD50}" type="pres">
      <dgm:prSet presAssocID="{0E3E6A44-1555-4822-A5EF-5AFA0EEB1E9E}" presName="parentLeftMargin" presStyleLbl="node1" presStyleIdx="1" presStyleCnt="3"/>
      <dgm:spPr/>
      <dgm:t>
        <a:bodyPr/>
        <a:lstStyle/>
        <a:p>
          <a:endParaRPr lang="cs-CZ"/>
        </a:p>
      </dgm:t>
    </dgm:pt>
    <dgm:pt modelId="{04D66D39-D4F9-4015-A1C0-7753640403F0}" type="pres">
      <dgm:prSet presAssocID="{0E3E6A44-1555-4822-A5EF-5AFA0EEB1E9E}" presName="parentText" presStyleLbl="node1" presStyleIdx="2" presStyleCnt="3" custScaleY="15664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43B7580-7BB0-43DA-88A3-A972B9B91DB0}" type="pres">
      <dgm:prSet presAssocID="{0E3E6A44-1555-4822-A5EF-5AFA0EEB1E9E}" presName="negativeSpace" presStyleCnt="0"/>
      <dgm:spPr/>
    </dgm:pt>
    <dgm:pt modelId="{72501458-CEF2-4FAB-9F35-558DC8E7FEFA}" type="pres">
      <dgm:prSet presAssocID="{0E3E6A44-1555-4822-A5EF-5AFA0EEB1E9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1C836DA-8413-4811-A9DC-8D855DF6F488}" type="presOf" srcId="{5815A05B-4DC4-4C79-A4D6-84AEAC7B55B7}" destId="{BC7FE156-146F-4E51-9A38-2341A605942F}" srcOrd="1" destOrd="0" presId="urn:microsoft.com/office/officeart/2005/8/layout/list1"/>
    <dgm:cxn modelId="{6CA0AE65-99E1-400C-93A8-706376F8AA9E}" srcId="{D8B39987-743A-4EFB-A66C-823EBBFFDE88}" destId="{0E3E6A44-1555-4822-A5EF-5AFA0EEB1E9E}" srcOrd="2" destOrd="0" parTransId="{E0E726B7-2DBB-449D-8FE2-B8D4C3E0B73E}" sibTransId="{07C9840C-B477-49EC-8CDC-847DC10F8E8D}"/>
    <dgm:cxn modelId="{51DC8275-634A-498E-95AC-2A1E433C0BE2}" srcId="{D8B39987-743A-4EFB-A66C-823EBBFFDE88}" destId="{5815A05B-4DC4-4C79-A4D6-84AEAC7B55B7}" srcOrd="1" destOrd="0" parTransId="{4F4F6787-B83E-4D65-8AFC-CBDBF02265CE}" sibTransId="{E945DEAD-36BC-48A0-8C9C-A75B2754DFA4}"/>
    <dgm:cxn modelId="{8F968E0F-2343-4C0C-B3E9-5F8BFB8EB45B}" type="presOf" srcId="{0E3E6A44-1555-4822-A5EF-5AFA0EEB1E9E}" destId="{04D66D39-D4F9-4015-A1C0-7753640403F0}" srcOrd="1" destOrd="0" presId="urn:microsoft.com/office/officeart/2005/8/layout/list1"/>
    <dgm:cxn modelId="{C1F04B37-4E3D-4D32-94AB-DC12C0E2030D}" type="presOf" srcId="{269EE2A6-C6D8-4E23-8F7A-DAED3A89EDDF}" destId="{17619F6B-6ACD-4838-A13E-067FDE3742F7}" srcOrd="1" destOrd="0" presId="urn:microsoft.com/office/officeart/2005/8/layout/list1"/>
    <dgm:cxn modelId="{A76EB6C5-53E8-4F67-92C8-BC451273A7FF}" type="presOf" srcId="{269EE2A6-C6D8-4E23-8F7A-DAED3A89EDDF}" destId="{E7EEDD48-2DA0-4CC1-BEE4-399F532BCD46}" srcOrd="0" destOrd="0" presId="urn:microsoft.com/office/officeart/2005/8/layout/list1"/>
    <dgm:cxn modelId="{92041263-C876-4E12-B0DB-D7D463426849}" type="presOf" srcId="{0E3E6A44-1555-4822-A5EF-5AFA0EEB1E9E}" destId="{6E788342-5734-4C00-9EC8-BCE5FAE9BD50}" srcOrd="0" destOrd="0" presId="urn:microsoft.com/office/officeart/2005/8/layout/list1"/>
    <dgm:cxn modelId="{8002BAD6-6925-4453-8235-B51261C29BE9}" srcId="{D8B39987-743A-4EFB-A66C-823EBBFFDE88}" destId="{269EE2A6-C6D8-4E23-8F7A-DAED3A89EDDF}" srcOrd="0" destOrd="0" parTransId="{20CC2C68-7A85-4930-BD8E-8AFEEEEADD68}" sibTransId="{65925A5C-66ED-4CA8-A030-D119E7411690}"/>
    <dgm:cxn modelId="{8F35F92F-0AB9-491E-9CFF-10CD9CE7EF76}" type="presOf" srcId="{D8B39987-743A-4EFB-A66C-823EBBFFDE88}" destId="{367B5DA6-FBFB-4573-9B83-3712E7093834}" srcOrd="0" destOrd="0" presId="urn:microsoft.com/office/officeart/2005/8/layout/list1"/>
    <dgm:cxn modelId="{A2E4CDBF-E5CE-48BD-90F8-57FB559183BC}" type="presOf" srcId="{5815A05B-4DC4-4C79-A4D6-84AEAC7B55B7}" destId="{B918EFFA-DED2-4E9B-BC88-0573B129C2CB}" srcOrd="0" destOrd="0" presId="urn:microsoft.com/office/officeart/2005/8/layout/list1"/>
    <dgm:cxn modelId="{8388EDE6-3A98-44F9-9FA8-49F95AFE9FF7}" type="presParOf" srcId="{367B5DA6-FBFB-4573-9B83-3712E7093834}" destId="{576C8583-20F7-4181-A4EB-4B09ECD5C3A5}" srcOrd="0" destOrd="0" presId="urn:microsoft.com/office/officeart/2005/8/layout/list1"/>
    <dgm:cxn modelId="{382F517C-17F2-4CEB-880B-46AB4713A30A}" type="presParOf" srcId="{576C8583-20F7-4181-A4EB-4B09ECD5C3A5}" destId="{E7EEDD48-2DA0-4CC1-BEE4-399F532BCD46}" srcOrd="0" destOrd="0" presId="urn:microsoft.com/office/officeart/2005/8/layout/list1"/>
    <dgm:cxn modelId="{8A48DBFE-9902-43AE-8F2E-A3BB070E2433}" type="presParOf" srcId="{576C8583-20F7-4181-A4EB-4B09ECD5C3A5}" destId="{17619F6B-6ACD-4838-A13E-067FDE3742F7}" srcOrd="1" destOrd="0" presId="urn:microsoft.com/office/officeart/2005/8/layout/list1"/>
    <dgm:cxn modelId="{09A000CF-3BCD-4E84-A00F-4B0DCBB3886E}" type="presParOf" srcId="{367B5DA6-FBFB-4573-9B83-3712E7093834}" destId="{13782448-F863-4770-A8AC-4686CFAE0D0B}" srcOrd="1" destOrd="0" presId="urn:microsoft.com/office/officeart/2005/8/layout/list1"/>
    <dgm:cxn modelId="{7180A502-6F26-4520-9175-9F14FF8DEA4D}" type="presParOf" srcId="{367B5DA6-FBFB-4573-9B83-3712E7093834}" destId="{9DA152CA-143C-4574-8E7D-51562068CD8D}" srcOrd="2" destOrd="0" presId="urn:microsoft.com/office/officeart/2005/8/layout/list1"/>
    <dgm:cxn modelId="{C63C62D4-21C9-4513-9BE9-05B73C7610F3}" type="presParOf" srcId="{367B5DA6-FBFB-4573-9B83-3712E7093834}" destId="{ADE761BE-B0B5-4BEE-AC0B-AD979A9E2713}" srcOrd="3" destOrd="0" presId="urn:microsoft.com/office/officeart/2005/8/layout/list1"/>
    <dgm:cxn modelId="{23260CD0-3F54-4B53-B4EC-764F64DF072A}" type="presParOf" srcId="{367B5DA6-FBFB-4573-9B83-3712E7093834}" destId="{04457724-B2ED-4060-A946-01E7C7BBCEFC}" srcOrd="4" destOrd="0" presId="urn:microsoft.com/office/officeart/2005/8/layout/list1"/>
    <dgm:cxn modelId="{8CC3300C-8B36-4309-936E-C98125F0880F}" type="presParOf" srcId="{04457724-B2ED-4060-A946-01E7C7BBCEFC}" destId="{B918EFFA-DED2-4E9B-BC88-0573B129C2CB}" srcOrd="0" destOrd="0" presId="urn:microsoft.com/office/officeart/2005/8/layout/list1"/>
    <dgm:cxn modelId="{E13F29A3-37F9-46DA-9EB7-B90F342E0ABC}" type="presParOf" srcId="{04457724-B2ED-4060-A946-01E7C7BBCEFC}" destId="{BC7FE156-146F-4E51-9A38-2341A605942F}" srcOrd="1" destOrd="0" presId="urn:microsoft.com/office/officeart/2005/8/layout/list1"/>
    <dgm:cxn modelId="{AF35CDC9-2119-4462-B917-0A0617E25792}" type="presParOf" srcId="{367B5DA6-FBFB-4573-9B83-3712E7093834}" destId="{EE407661-875B-49FB-825E-E77F131A8617}" srcOrd="5" destOrd="0" presId="urn:microsoft.com/office/officeart/2005/8/layout/list1"/>
    <dgm:cxn modelId="{4649EB71-2D87-4B53-9AC8-BDC6FD52649A}" type="presParOf" srcId="{367B5DA6-FBFB-4573-9B83-3712E7093834}" destId="{718CA5AB-BB1F-4D35-9369-09EAB6A01B41}" srcOrd="6" destOrd="0" presId="urn:microsoft.com/office/officeart/2005/8/layout/list1"/>
    <dgm:cxn modelId="{C804223D-0371-4B89-B204-8C37DE1A1D2C}" type="presParOf" srcId="{367B5DA6-FBFB-4573-9B83-3712E7093834}" destId="{9F85704F-17A3-4195-AA6B-E3DE0F054FBB}" srcOrd="7" destOrd="0" presId="urn:microsoft.com/office/officeart/2005/8/layout/list1"/>
    <dgm:cxn modelId="{07394A92-41DD-4C75-9771-56E1A72FA2E3}" type="presParOf" srcId="{367B5DA6-FBFB-4573-9B83-3712E7093834}" destId="{8AA20786-BDF8-4690-A295-1AF41D07DE95}" srcOrd="8" destOrd="0" presId="urn:microsoft.com/office/officeart/2005/8/layout/list1"/>
    <dgm:cxn modelId="{377B164E-47EF-4304-A5C1-8C254D7F78B3}" type="presParOf" srcId="{8AA20786-BDF8-4690-A295-1AF41D07DE95}" destId="{6E788342-5734-4C00-9EC8-BCE5FAE9BD50}" srcOrd="0" destOrd="0" presId="urn:microsoft.com/office/officeart/2005/8/layout/list1"/>
    <dgm:cxn modelId="{C2161562-91B5-44CC-A904-1C4124C3A40C}" type="presParOf" srcId="{8AA20786-BDF8-4690-A295-1AF41D07DE95}" destId="{04D66D39-D4F9-4015-A1C0-7753640403F0}" srcOrd="1" destOrd="0" presId="urn:microsoft.com/office/officeart/2005/8/layout/list1"/>
    <dgm:cxn modelId="{EEB68BAA-1760-4643-BCB9-373A7190A98D}" type="presParOf" srcId="{367B5DA6-FBFB-4573-9B83-3712E7093834}" destId="{343B7580-7BB0-43DA-88A3-A972B9B91DB0}" srcOrd="9" destOrd="0" presId="urn:microsoft.com/office/officeart/2005/8/layout/list1"/>
    <dgm:cxn modelId="{94A3140E-D1F3-4389-87CC-B4C776983B41}" type="presParOf" srcId="{367B5DA6-FBFB-4573-9B83-3712E7093834}" destId="{72501458-CEF2-4FAB-9F35-558DC8E7FEF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273B82B-CC3B-4355-A62D-A3812837BDEB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D8C72DA7-32F9-4398-A4B5-A88A9C393B7B}">
      <dgm:prSet phldrT="[Text]" custT="1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r>
            <a:rPr lang="cs-CZ" sz="2800" b="0" dirty="0" smtClean="0">
              <a:solidFill>
                <a:srgbClr val="0070C0"/>
              </a:solidFill>
              <a:latin typeface="Calibri" pitchFamily="34" charset="0"/>
              <a:cs typeface="Times New Roman" pitchFamily="18" charset="0"/>
            </a:rPr>
            <a:t>Na rozvoji orientace v prostoru se podílí: </a:t>
          </a:r>
          <a:r>
            <a:rPr lang="cs-CZ" sz="2800" b="0" dirty="0" smtClean="0">
              <a:solidFill>
                <a:srgbClr val="00B050"/>
              </a:solidFill>
              <a:latin typeface="Calibri" pitchFamily="34" charset="0"/>
              <a:cs typeface="Times New Roman" pitchFamily="18" charset="0"/>
            </a:rPr>
            <a:t>zrakové vnímání, sluchové vnímání, rozumové schopnosti</a:t>
          </a:r>
          <a:r>
            <a:rPr lang="cs-CZ" sz="2800" b="0" dirty="0" smtClean="0">
              <a:solidFill>
                <a:srgbClr val="FFFFEB"/>
              </a:solidFill>
              <a:latin typeface="Calibri" pitchFamily="34" charset="0"/>
              <a:cs typeface="Times New Roman" pitchFamily="18" charset="0"/>
            </a:rPr>
            <a:t>.</a:t>
          </a:r>
          <a:endParaRPr lang="cs-CZ" sz="2800" b="0" dirty="0">
            <a:solidFill>
              <a:srgbClr val="FFFFEB"/>
            </a:solidFill>
          </a:endParaRPr>
        </a:p>
      </dgm:t>
    </dgm:pt>
    <dgm:pt modelId="{F7A3FB0D-47F3-4868-8EEA-30CAD21A7C17}" type="parTrans" cxnId="{2D6DDAA6-9305-450A-9468-92DCD92764F6}">
      <dgm:prSet/>
      <dgm:spPr/>
      <dgm:t>
        <a:bodyPr/>
        <a:lstStyle/>
        <a:p>
          <a:endParaRPr lang="cs-CZ"/>
        </a:p>
      </dgm:t>
    </dgm:pt>
    <dgm:pt modelId="{A000CEE8-D064-4470-BDB5-41AE06BFF423}" type="sibTrans" cxnId="{2D6DDAA6-9305-450A-9468-92DCD92764F6}">
      <dgm:prSet/>
      <dgm:spPr/>
      <dgm:t>
        <a:bodyPr/>
        <a:lstStyle/>
        <a:p>
          <a:endParaRPr lang="cs-CZ"/>
        </a:p>
      </dgm:t>
    </dgm:pt>
    <dgm:pt modelId="{F2119241-046C-479E-9647-D9672527D246}">
      <dgm:prSet phldrT="[Text]" phldr="1"/>
      <dgm:spPr/>
      <dgm:t>
        <a:bodyPr/>
        <a:lstStyle/>
        <a:p>
          <a:endParaRPr lang="cs-CZ"/>
        </a:p>
      </dgm:t>
    </dgm:pt>
    <dgm:pt modelId="{F3F487AA-232D-4F1F-A3D4-A82A4D7238CD}" type="parTrans" cxnId="{A40C6585-6B92-4C0C-B769-323CC718AAF4}">
      <dgm:prSet/>
      <dgm:spPr/>
      <dgm:t>
        <a:bodyPr/>
        <a:lstStyle/>
        <a:p>
          <a:endParaRPr lang="cs-CZ"/>
        </a:p>
      </dgm:t>
    </dgm:pt>
    <dgm:pt modelId="{B8EE613A-B2E6-46A6-886B-908ADC677131}" type="sibTrans" cxnId="{A40C6585-6B92-4C0C-B769-323CC718AAF4}">
      <dgm:prSet/>
      <dgm:spPr/>
      <dgm:t>
        <a:bodyPr/>
        <a:lstStyle/>
        <a:p>
          <a:endParaRPr lang="cs-CZ"/>
        </a:p>
      </dgm:t>
    </dgm:pt>
    <dgm:pt modelId="{6990AF18-E876-4349-9704-490439E67D26}">
      <dgm:prSet phldrT="[Text]" custT="1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r>
            <a:rPr lang="cs-CZ" sz="2800" b="0" dirty="0" smtClean="0">
              <a:solidFill>
                <a:srgbClr val="0070C0"/>
              </a:solidFill>
              <a:latin typeface="Calibri" pitchFamily="34" charset="0"/>
              <a:cs typeface="Times New Roman" pitchFamily="18" charset="0"/>
            </a:rPr>
            <a:t>Zvládnutí </a:t>
          </a:r>
          <a:r>
            <a:rPr lang="cs-CZ" sz="2800" b="1" dirty="0" smtClean="0">
              <a:solidFill>
                <a:srgbClr val="0070C0"/>
              </a:solidFill>
              <a:latin typeface="Calibri" pitchFamily="34" charset="0"/>
              <a:cs typeface="Times New Roman" pitchFamily="18" charset="0"/>
            </a:rPr>
            <a:t>orientace v prostoru ovlivňuje schopnost </a:t>
          </a:r>
          <a:r>
            <a:rPr lang="cs-CZ" sz="2800" b="0" dirty="0" smtClean="0">
              <a:solidFill>
                <a:srgbClr val="0070C0"/>
              </a:solidFill>
              <a:latin typeface="Calibri" pitchFamily="34" charset="0"/>
              <a:cs typeface="Times New Roman" pitchFamily="18" charset="0"/>
            </a:rPr>
            <a:t>čtení, psaní, počítání, orientaci na mapě, motoriku a celkovou orientaci v životě.</a:t>
          </a:r>
          <a:endParaRPr lang="cs-CZ" sz="2800" b="0" dirty="0">
            <a:solidFill>
              <a:srgbClr val="0070C0"/>
            </a:solidFill>
          </a:endParaRPr>
        </a:p>
      </dgm:t>
    </dgm:pt>
    <dgm:pt modelId="{09E433AF-E867-49FC-844D-745FB4886578}" type="parTrans" cxnId="{2420455F-B939-447C-A441-453F07561EA4}">
      <dgm:prSet/>
      <dgm:spPr/>
      <dgm:t>
        <a:bodyPr/>
        <a:lstStyle/>
        <a:p>
          <a:endParaRPr lang="cs-CZ"/>
        </a:p>
      </dgm:t>
    </dgm:pt>
    <dgm:pt modelId="{194320A0-4725-4D5C-B2FF-2F24D8A5189A}" type="sibTrans" cxnId="{2420455F-B939-447C-A441-453F07561EA4}">
      <dgm:prSet/>
      <dgm:spPr/>
      <dgm:t>
        <a:bodyPr/>
        <a:lstStyle/>
        <a:p>
          <a:endParaRPr lang="cs-CZ"/>
        </a:p>
      </dgm:t>
    </dgm:pt>
    <dgm:pt modelId="{1C70CFA6-3185-41C7-8FFB-08C37F2C2CAF}">
      <dgm:prSet phldrT="[Text]" phldr="1"/>
      <dgm:spPr/>
      <dgm:t>
        <a:bodyPr/>
        <a:lstStyle/>
        <a:p>
          <a:endParaRPr lang="cs-CZ"/>
        </a:p>
      </dgm:t>
    </dgm:pt>
    <dgm:pt modelId="{41D8F0B0-D9CF-49D0-8DDC-46739A2B9925}" type="parTrans" cxnId="{086BB6D2-F796-4E39-A644-F023FDC922BD}">
      <dgm:prSet/>
      <dgm:spPr/>
      <dgm:t>
        <a:bodyPr/>
        <a:lstStyle/>
        <a:p>
          <a:endParaRPr lang="cs-CZ"/>
        </a:p>
      </dgm:t>
    </dgm:pt>
    <dgm:pt modelId="{2C98B6FE-F2B4-4D53-9409-464A43ED3CFD}" type="sibTrans" cxnId="{086BB6D2-F796-4E39-A644-F023FDC922BD}">
      <dgm:prSet/>
      <dgm:spPr/>
      <dgm:t>
        <a:bodyPr/>
        <a:lstStyle/>
        <a:p>
          <a:endParaRPr lang="cs-CZ"/>
        </a:p>
      </dgm:t>
    </dgm:pt>
    <dgm:pt modelId="{CB3D3678-10B9-4EEC-A687-A3842E7E5198}" type="pres">
      <dgm:prSet presAssocID="{1273B82B-CC3B-4355-A62D-A3812837BD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872C344-FE54-4371-A405-EA5AB47E51F1}" type="pres">
      <dgm:prSet presAssocID="{D8C72DA7-32F9-4398-A4B5-A88A9C393B7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47B04FE-19FC-401D-B8B8-E6AAE9FB1300}" type="pres">
      <dgm:prSet presAssocID="{D8C72DA7-32F9-4398-A4B5-A88A9C393B7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99111BB-E06C-4E48-8B46-093F9F340694}" type="pres">
      <dgm:prSet presAssocID="{6990AF18-E876-4349-9704-490439E67D2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018617C-CE54-4152-9E2B-179EA996D891}" type="pres">
      <dgm:prSet presAssocID="{6990AF18-E876-4349-9704-490439E67D2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D6DDAA6-9305-450A-9468-92DCD92764F6}" srcId="{1273B82B-CC3B-4355-A62D-A3812837BDEB}" destId="{D8C72DA7-32F9-4398-A4B5-A88A9C393B7B}" srcOrd="0" destOrd="0" parTransId="{F7A3FB0D-47F3-4868-8EEA-30CAD21A7C17}" sibTransId="{A000CEE8-D064-4470-BDB5-41AE06BFF423}"/>
    <dgm:cxn modelId="{246D2B17-C0B1-4857-933D-DE059D9EDDF6}" type="presOf" srcId="{F2119241-046C-479E-9647-D9672527D246}" destId="{247B04FE-19FC-401D-B8B8-E6AAE9FB1300}" srcOrd="0" destOrd="0" presId="urn:microsoft.com/office/officeart/2005/8/layout/vList2"/>
    <dgm:cxn modelId="{0D6CE0E1-0F14-458F-8142-DAFA01496B8E}" type="presOf" srcId="{1C70CFA6-3185-41C7-8FFB-08C37F2C2CAF}" destId="{2018617C-CE54-4152-9E2B-179EA996D891}" srcOrd="0" destOrd="0" presId="urn:microsoft.com/office/officeart/2005/8/layout/vList2"/>
    <dgm:cxn modelId="{086BB6D2-F796-4E39-A644-F023FDC922BD}" srcId="{6990AF18-E876-4349-9704-490439E67D26}" destId="{1C70CFA6-3185-41C7-8FFB-08C37F2C2CAF}" srcOrd="0" destOrd="0" parTransId="{41D8F0B0-D9CF-49D0-8DDC-46739A2B9925}" sibTransId="{2C98B6FE-F2B4-4D53-9409-464A43ED3CFD}"/>
    <dgm:cxn modelId="{A40C6585-6B92-4C0C-B769-323CC718AAF4}" srcId="{D8C72DA7-32F9-4398-A4B5-A88A9C393B7B}" destId="{F2119241-046C-479E-9647-D9672527D246}" srcOrd="0" destOrd="0" parTransId="{F3F487AA-232D-4F1F-A3D4-A82A4D7238CD}" sibTransId="{B8EE613A-B2E6-46A6-886B-908ADC677131}"/>
    <dgm:cxn modelId="{2DC592CA-5D2B-4B9A-A2B3-5C0F43645447}" type="presOf" srcId="{6990AF18-E876-4349-9704-490439E67D26}" destId="{099111BB-E06C-4E48-8B46-093F9F340694}" srcOrd="0" destOrd="0" presId="urn:microsoft.com/office/officeart/2005/8/layout/vList2"/>
    <dgm:cxn modelId="{C2D3D44B-197A-4781-BC0A-72F12A47BD84}" type="presOf" srcId="{D8C72DA7-32F9-4398-A4B5-A88A9C393B7B}" destId="{7872C344-FE54-4371-A405-EA5AB47E51F1}" srcOrd="0" destOrd="0" presId="urn:microsoft.com/office/officeart/2005/8/layout/vList2"/>
    <dgm:cxn modelId="{2420455F-B939-447C-A441-453F07561EA4}" srcId="{1273B82B-CC3B-4355-A62D-A3812837BDEB}" destId="{6990AF18-E876-4349-9704-490439E67D26}" srcOrd="1" destOrd="0" parTransId="{09E433AF-E867-49FC-844D-745FB4886578}" sibTransId="{194320A0-4725-4D5C-B2FF-2F24D8A5189A}"/>
    <dgm:cxn modelId="{3C177E65-F8BD-4828-A056-2161621B3557}" type="presOf" srcId="{1273B82B-CC3B-4355-A62D-A3812837BDEB}" destId="{CB3D3678-10B9-4EEC-A687-A3842E7E5198}" srcOrd="0" destOrd="0" presId="urn:microsoft.com/office/officeart/2005/8/layout/vList2"/>
    <dgm:cxn modelId="{37074D72-F38D-4FB2-9591-698F99644399}" type="presParOf" srcId="{CB3D3678-10B9-4EEC-A687-A3842E7E5198}" destId="{7872C344-FE54-4371-A405-EA5AB47E51F1}" srcOrd="0" destOrd="0" presId="urn:microsoft.com/office/officeart/2005/8/layout/vList2"/>
    <dgm:cxn modelId="{5CB950BF-C533-4353-B264-57AB4D40B3CA}" type="presParOf" srcId="{CB3D3678-10B9-4EEC-A687-A3842E7E5198}" destId="{247B04FE-19FC-401D-B8B8-E6AAE9FB1300}" srcOrd="1" destOrd="0" presId="urn:microsoft.com/office/officeart/2005/8/layout/vList2"/>
    <dgm:cxn modelId="{29636F4C-DA55-4F0E-819A-A2F2082B8A58}" type="presParOf" srcId="{CB3D3678-10B9-4EEC-A687-A3842E7E5198}" destId="{099111BB-E06C-4E48-8B46-093F9F340694}" srcOrd="2" destOrd="0" presId="urn:microsoft.com/office/officeart/2005/8/layout/vList2"/>
    <dgm:cxn modelId="{BE140328-F585-4C8B-A626-B9BF2E770FFF}" type="presParOf" srcId="{CB3D3678-10B9-4EEC-A687-A3842E7E5198}" destId="{2018617C-CE54-4152-9E2B-179EA996D89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68A17A-09B3-4C47-8E56-BFEAAEC49651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67444D0E-53FB-419F-A3FF-7A5408CF81F4}">
      <dgm:prSet phldrT="[Text]"/>
      <dgm:spPr/>
      <dgm:t>
        <a:bodyPr/>
        <a:lstStyle/>
        <a:p>
          <a:endParaRPr lang="cs-CZ" dirty="0"/>
        </a:p>
      </dgm:t>
    </dgm:pt>
    <dgm:pt modelId="{49791876-B09E-4C93-9401-EFD1757BFB26}" type="parTrans" cxnId="{11E7B9C9-FB54-4C10-9BB1-B2F440800540}">
      <dgm:prSet/>
      <dgm:spPr/>
      <dgm:t>
        <a:bodyPr/>
        <a:lstStyle/>
        <a:p>
          <a:endParaRPr lang="cs-CZ"/>
        </a:p>
      </dgm:t>
    </dgm:pt>
    <dgm:pt modelId="{D0590B6E-528F-4734-8330-A6FB206EB080}" type="sibTrans" cxnId="{11E7B9C9-FB54-4C10-9BB1-B2F440800540}">
      <dgm:prSet/>
      <dgm:spPr/>
      <dgm:t>
        <a:bodyPr/>
        <a:lstStyle/>
        <a:p>
          <a:endParaRPr lang="cs-CZ"/>
        </a:p>
      </dgm:t>
    </dgm:pt>
    <dgm:pt modelId="{1A987EB7-E024-40E0-9CA2-DA0463E847F5}">
      <dgm:prSet phldrT="[Text]" custT="1"/>
      <dgm:spPr/>
      <dgm:t>
        <a:bodyPr/>
        <a:lstStyle/>
        <a:p>
          <a:r>
            <a:rPr lang="cs-CZ" sz="3200" dirty="0" smtClean="0">
              <a:solidFill>
                <a:srgbClr val="0070C0"/>
              </a:solidFill>
            </a:rPr>
            <a:t>Rodiny s postiženými dětmi, jsou vystaveny většímu výchovnému zatížení</a:t>
          </a:r>
          <a:endParaRPr lang="cs-CZ" sz="3200" dirty="0">
            <a:solidFill>
              <a:srgbClr val="0070C0"/>
            </a:solidFill>
          </a:endParaRPr>
        </a:p>
      </dgm:t>
    </dgm:pt>
    <dgm:pt modelId="{89A96772-7C05-4ADA-AD28-49CB3D2A8B8E}" type="parTrans" cxnId="{32A2E340-10A5-4149-8AB1-CCD2DFC49F0A}">
      <dgm:prSet/>
      <dgm:spPr/>
      <dgm:t>
        <a:bodyPr/>
        <a:lstStyle/>
        <a:p>
          <a:endParaRPr lang="cs-CZ"/>
        </a:p>
      </dgm:t>
    </dgm:pt>
    <dgm:pt modelId="{52430F1D-B119-4DF3-8F82-95C004918729}" type="sibTrans" cxnId="{32A2E340-10A5-4149-8AB1-CCD2DFC49F0A}">
      <dgm:prSet/>
      <dgm:spPr/>
      <dgm:t>
        <a:bodyPr/>
        <a:lstStyle/>
        <a:p>
          <a:endParaRPr lang="cs-CZ"/>
        </a:p>
      </dgm:t>
    </dgm:pt>
    <dgm:pt modelId="{D34DBC7F-E98E-41DC-B6EA-FEF42473E51B}">
      <dgm:prSet phldrT="[Text]" custT="1"/>
      <dgm:spPr/>
      <dgm:t>
        <a:bodyPr/>
        <a:lstStyle/>
        <a:p>
          <a:r>
            <a:rPr lang="cs-CZ" sz="3200" dirty="0" smtClean="0">
              <a:solidFill>
                <a:srgbClr val="0070C0"/>
              </a:solidFill>
            </a:rPr>
            <a:t>Rodiče postižených dětí mají zúženou sociální sít, v níž se pohybují</a:t>
          </a:r>
          <a:endParaRPr lang="cs-CZ" sz="3200" dirty="0">
            <a:solidFill>
              <a:srgbClr val="0070C0"/>
            </a:solidFill>
          </a:endParaRPr>
        </a:p>
      </dgm:t>
    </dgm:pt>
    <dgm:pt modelId="{2E8FFF92-F248-40AD-A671-714F00E3E253}" type="parTrans" cxnId="{4A3E3BFC-A139-4D7E-9055-63B73A102812}">
      <dgm:prSet/>
      <dgm:spPr/>
      <dgm:t>
        <a:bodyPr/>
        <a:lstStyle/>
        <a:p>
          <a:endParaRPr lang="cs-CZ"/>
        </a:p>
      </dgm:t>
    </dgm:pt>
    <dgm:pt modelId="{73AE585B-9745-4018-BFDB-1A94A716B6D0}" type="sibTrans" cxnId="{4A3E3BFC-A139-4D7E-9055-63B73A102812}">
      <dgm:prSet/>
      <dgm:spPr/>
      <dgm:t>
        <a:bodyPr/>
        <a:lstStyle/>
        <a:p>
          <a:endParaRPr lang="cs-CZ"/>
        </a:p>
      </dgm:t>
    </dgm:pt>
    <dgm:pt modelId="{1F72072C-7B92-4724-84C8-3DC0E9D1625C}">
      <dgm:prSet phldrT="[Text]" custT="1"/>
      <dgm:spPr/>
      <dgm:t>
        <a:bodyPr/>
        <a:lstStyle/>
        <a:p>
          <a:r>
            <a:rPr lang="cs-CZ" sz="3200" dirty="0" smtClean="0">
              <a:solidFill>
                <a:srgbClr val="0070C0"/>
              </a:solidFill>
            </a:rPr>
            <a:t>Rodiče se nemohou plně pracovně realizovat a adekvátně odpočívat</a:t>
          </a:r>
          <a:endParaRPr lang="cs-CZ" sz="3200" dirty="0">
            <a:solidFill>
              <a:srgbClr val="0070C0"/>
            </a:solidFill>
          </a:endParaRPr>
        </a:p>
      </dgm:t>
    </dgm:pt>
    <dgm:pt modelId="{FD6C96F5-C2AC-41F8-806C-501560474C19}" type="parTrans" cxnId="{5208DF90-AA5B-4F92-ADC8-181C88D7C250}">
      <dgm:prSet/>
      <dgm:spPr/>
      <dgm:t>
        <a:bodyPr/>
        <a:lstStyle/>
        <a:p>
          <a:endParaRPr lang="cs-CZ"/>
        </a:p>
      </dgm:t>
    </dgm:pt>
    <dgm:pt modelId="{4E9941CB-2276-443E-842C-92D612F8BBA6}" type="sibTrans" cxnId="{5208DF90-AA5B-4F92-ADC8-181C88D7C250}">
      <dgm:prSet/>
      <dgm:spPr/>
      <dgm:t>
        <a:bodyPr/>
        <a:lstStyle/>
        <a:p>
          <a:endParaRPr lang="cs-CZ"/>
        </a:p>
      </dgm:t>
    </dgm:pt>
    <dgm:pt modelId="{AC665402-A5B1-4A94-B52B-4ED2399EC258}" type="pres">
      <dgm:prSet presAssocID="{A168A17A-09B3-4C47-8E56-BFEAAEC4965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CF83E360-44EB-4185-8145-54C2AD75DAD9}" type="pres">
      <dgm:prSet presAssocID="{67444D0E-53FB-419F-A3FF-7A5408CF81F4}" presName="thickLine" presStyleLbl="alignNode1" presStyleIdx="0" presStyleCnt="1"/>
      <dgm:spPr/>
    </dgm:pt>
    <dgm:pt modelId="{BB020005-CE71-4D25-84A0-2B83D8335A61}" type="pres">
      <dgm:prSet presAssocID="{67444D0E-53FB-419F-A3FF-7A5408CF81F4}" presName="horz1" presStyleCnt="0"/>
      <dgm:spPr/>
    </dgm:pt>
    <dgm:pt modelId="{E3D67D73-37F1-402A-94E6-CC8023538E5C}" type="pres">
      <dgm:prSet presAssocID="{67444D0E-53FB-419F-A3FF-7A5408CF81F4}" presName="tx1" presStyleLbl="revTx" presStyleIdx="0" presStyleCnt="4"/>
      <dgm:spPr/>
      <dgm:t>
        <a:bodyPr/>
        <a:lstStyle/>
        <a:p>
          <a:endParaRPr lang="cs-CZ"/>
        </a:p>
      </dgm:t>
    </dgm:pt>
    <dgm:pt modelId="{613365FF-A6AE-44ED-8813-DCBA6B0E2C02}" type="pres">
      <dgm:prSet presAssocID="{67444D0E-53FB-419F-A3FF-7A5408CF81F4}" presName="vert1" presStyleCnt="0"/>
      <dgm:spPr/>
    </dgm:pt>
    <dgm:pt modelId="{4BE9EA96-8121-4513-BA64-9E59C47B804C}" type="pres">
      <dgm:prSet presAssocID="{1A987EB7-E024-40E0-9CA2-DA0463E847F5}" presName="vertSpace2a" presStyleCnt="0"/>
      <dgm:spPr/>
    </dgm:pt>
    <dgm:pt modelId="{81E34DD1-2073-4BD1-8102-11CDA2D17868}" type="pres">
      <dgm:prSet presAssocID="{1A987EB7-E024-40E0-9CA2-DA0463E847F5}" presName="horz2" presStyleCnt="0"/>
      <dgm:spPr/>
    </dgm:pt>
    <dgm:pt modelId="{A0F3E26F-E1C3-4F6A-916D-41854DB7D595}" type="pres">
      <dgm:prSet presAssocID="{1A987EB7-E024-40E0-9CA2-DA0463E847F5}" presName="horzSpace2" presStyleCnt="0"/>
      <dgm:spPr/>
    </dgm:pt>
    <dgm:pt modelId="{6BBF3D75-8471-4997-A629-0AB8BFC6B6B8}" type="pres">
      <dgm:prSet presAssocID="{1A987EB7-E024-40E0-9CA2-DA0463E847F5}" presName="tx2" presStyleLbl="revTx" presStyleIdx="1" presStyleCnt="4"/>
      <dgm:spPr/>
      <dgm:t>
        <a:bodyPr/>
        <a:lstStyle/>
        <a:p>
          <a:endParaRPr lang="cs-CZ"/>
        </a:p>
      </dgm:t>
    </dgm:pt>
    <dgm:pt modelId="{3D27A0EA-D223-4112-9556-69D3E46F2833}" type="pres">
      <dgm:prSet presAssocID="{1A987EB7-E024-40E0-9CA2-DA0463E847F5}" presName="vert2" presStyleCnt="0"/>
      <dgm:spPr/>
    </dgm:pt>
    <dgm:pt modelId="{733DB0D2-38E6-4D01-B75C-3A96F9390EA1}" type="pres">
      <dgm:prSet presAssocID="{1A987EB7-E024-40E0-9CA2-DA0463E847F5}" presName="thinLine2b" presStyleLbl="callout" presStyleIdx="0" presStyleCnt="3"/>
      <dgm:spPr/>
    </dgm:pt>
    <dgm:pt modelId="{524BADBE-EDCB-4606-98E6-CCF2D59218EB}" type="pres">
      <dgm:prSet presAssocID="{1A987EB7-E024-40E0-9CA2-DA0463E847F5}" presName="vertSpace2b" presStyleCnt="0"/>
      <dgm:spPr/>
    </dgm:pt>
    <dgm:pt modelId="{F25D1DD5-3B85-4377-B198-61500A158B34}" type="pres">
      <dgm:prSet presAssocID="{D34DBC7F-E98E-41DC-B6EA-FEF42473E51B}" presName="horz2" presStyleCnt="0"/>
      <dgm:spPr/>
    </dgm:pt>
    <dgm:pt modelId="{9E0D035B-F222-462C-AB18-713C97454618}" type="pres">
      <dgm:prSet presAssocID="{D34DBC7F-E98E-41DC-B6EA-FEF42473E51B}" presName="horzSpace2" presStyleCnt="0"/>
      <dgm:spPr/>
    </dgm:pt>
    <dgm:pt modelId="{AF95DF16-433B-40B8-80D0-1837DFD5239D}" type="pres">
      <dgm:prSet presAssocID="{D34DBC7F-E98E-41DC-B6EA-FEF42473E51B}" presName="tx2" presStyleLbl="revTx" presStyleIdx="2" presStyleCnt="4"/>
      <dgm:spPr/>
      <dgm:t>
        <a:bodyPr/>
        <a:lstStyle/>
        <a:p>
          <a:endParaRPr lang="cs-CZ"/>
        </a:p>
      </dgm:t>
    </dgm:pt>
    <dgm:pt modelId="{D758078D-1F6B-4192-9E02-2CBCFB71C645}" type="pres">
      <dgm:prSet presAssocID="{D34DBC7F-E98E-41DC-B6EA-FEF42473E51B}" presName="vert2" presStyleCnt="0"/>
      <dgm:spPr/>
    </dgm:pt>
    <dgm:pt modelId="{C02C61B3-5C68-4712-B427-C0F26290A847}" type="pres">
      <dgm:prSet presAssocID="{D34DBC7F-E98E-41DC-B6EA-FEF42473E51B}" presName="thinLine2b" presStyleLbl="callout" presStyleIdx="1" presStyleCnt="3"/>
      <dgm:spPr/>
    </dgm:pt>
    <dgm:pt modelId="{F04BA455-9658-4D92-AD60-1C2E101F8360}" type="pres">
      <dgm:prSet presAssocID="{D34DBC7F-E98E-41DC-B6EA-FEF42473E51B}" presName="vertSpace2b" presStyleCnt="0"/>
      <dgm:spPr/>
    </dgm:pt>
    <dgm:pt modelId="{1F1235FC-A0BF-4F8C-8DEE-064706E92EF2}" type="pres">
      <dgm:prSet presAssocID="{1F72072C-7B92-4724-84C8-3DC0E9D1625C}" presName="horz2" presStyleCnt="0"/>
      <dgm:spPr/>
    </dgm:pt>
    <dgm:pt modelId="{39629686-C365-4AE3-B582-C8C07F4B7038}" type="pres">
      <dgm:prSet presAssocID="{1F72072C-7B92-4724-84C8-3DC0E9D1625C}" presName="horzSpace2" presStyleCnt="0"/>
      <dgm:spPr/>
    </dgm:pt>
    <dgm:pt modelId="{E340D26F-87A3-4A40-9DE3-F4DB8D105BDC}" type="pres">
      <dgm:prSet presAssocID="{1F72072C-7B92-4724-84C8-3DC0E9D1625C}" presName="tx2" presStyleLbl="revTx" presStyleIdx="3" presStyleCnt="4"/>
      <dgm:spPr/>
      <dgm:t>
        <a:bodyPr/>
        <a:lstStyle/>
        <a:p>
          <a:endParaRPr lang="cs-CZ"/>
        </a:p>
      </dgm:t>
    </dgm:pt>
    <dgm:pt modelId="{9E64D614-1CFD-4C67-A45D-8AD44C2EE2F4}" type="pres">
      <dgm:prSet presAssocID="{1F72072C-7B92-4724-84C8-3DC0E9D1625C}" presName="vert2" presStyleCnt="0"/>
      <dgm:spPr/>
    </dgm:pt>
    <dgm:pt modelId="{DB6FF144-0BF3-4026-8723-2CC63F289FF2}" type="pres">
      <dgm:prSet presAssocID="{1F72072C-7B92-4724-84C8-3DC0E9D1625C}" presName="thinLine2b" presStyleLbl="callout" presStyleIdx="2" presStyleCnt="3"/>
      <dgm:spPr/>
    </dgm:pt>
    <dgm:pt modelId="{AAC527F0-396D-4D6E-89E3-927ED62045E8}" type="pres">
      <dgm:prSet presAssocID="{1F72072C-7B92-4724-84C8-3DC0E9D1625C}" presName="vertSpace2b" presStyleCnt="0"/>
      <dgm:spPr/>
    </dgm:pt>
  </dgm:ptLst>
  <dgm:cxnLst>
    <dgm:cxn modelId="{5208DF90-AA5B-4F92-ADC8-181C88D7C250}" srcId="{67444D0E-53FB-419F-A3FF-7A5408CF81F4}" destId="{1F72072C-7B92-4724-84C8-3DC0E9D1625C}" srcOrd="2" destOrd="0" parTransId="{FD6C96F5-C2AC-41F8-806C-501560474C19}" sibTransId="{4E9941CB-2276-443E-842C-92D612F8BBA6}"/>
    <dgm:cxn modelId="{0F6BB3BC-F1ED-48F3-B0DD-755DA6B3E71A}" type="presOf" srcId="{1F72072C-7B92-4724-84C8-3DC0E9D1625C}" destId="{E340D26F-87A3-4A40-9DE3-F4DB8D105BDC}" srcOrd="0" destOrd="0" presId="urn:microsoft.com/office/officeart/2008/layout/LinedList"/>
    <dgm:cxn modelId="{32A2E340-10A5-4149-8AB1-CCD2DFC49F0A}" srcId="{67444D0E-53FB-419F-A3FF-7A5408CF81F4}" destId="{1A987EB7-E024-40E0-9CA2-DA0463E847F5}" srcOrd="0" destOrd="0" parTransId="{89A96772-7C05-4ADA-AD28-49CB3D2A8B8E}" sibTransId="{52430F1D-B119-4DF3-8F82-95C004918729}"/>
    <dgm:cxn modelId="{11E7B9C9-FB54-4C10-9BB1-B2F440800540}" srcId="{A168A17A-09B3-4C47-8E56-BFEAAEC49651}" destId="{67444D0E-53FB-419F-A3FF-7A5408CF81F4}" srcOrd="0" destOrd="0" parTransId="{49791876-B09E-4C93-9401-EFD1757BFB26}" sibTransId="{D0590B6E-528F-4734-8330-A6FB206EB080}"/>
    <dgm:cxn modelId="{4A3E3BFC-A139-4D7E-9055-63B73A102812}" srcId="{67444D0E-53FB-419F-A3FF-7A5408CF81F4}" destId="{D34DBC7F-E98E-41DC-B6EA-FEF42473E51B}" srcOrd="1" destOrd="0" parTransId="{2E8FFF92-F248-40AD-A671-714F00E3E253}" sibTransId="{73AE585B-9745-4018-BFDB-1A94A716B6D0}"/>
    <dgm:cxn modelId="{635C1B12-BAE0-4DB2-BDDE-FE67AE29BA64}" type="presOf" srcId="{A168A17A-09B3-4C47-8E56-BFEAAEC49651}" destId="{AC665402-A5B1-4A94-B52B-4ED2399EC258}" srcOrd="0" destOrd="0" presId="urn:microsoft.com/office/officeart/2008/layout/LinedList"/>
    <dgm:cxn modelId="{DA5405FB-1008-48A1-BF18-0D91E4D75D58}" type="presOf" srcId="{67444D0E-53FB-419F-A3FF-7A5408CF81F4}" destId="{E3D67D73-37F1-402A-94E6-CC8023538E5C}" srcOrd="0" destOrd="0" presId="urn:microsoft.com/office/officeart/2008/layout/LinedList"/>
    <dgm:cxn modelId="{B187BE0F-ACD8-4EDE-B266-0ACB5C7D9661}" type="presOf" srcId="{1A987EB7-E024-40E0-9CA2-DA0463E847F5}" destId="{6BBF3D75-8471-4997-A629-0AB8BFC6B6B8}" srcOrd="0" destOrd="0" presId="urn:microsoft.com/office/officeart/2008/layout/LinedList"/>
    <dgm:cxn modelId="{5BB7F974-076A-490C-8866-794D7B5FE916}" type="presOf" srcId="{D34DBC7F-E98E-41DC-B6EA-FEF42473E51B}" destId="{AF95DF16-433B-40B8-80D0-1837DFD5239D}" srcOrd="0" destOrd="0" presId="urn:microsoft.com/office/officeart/2008/layout/LinedList"/>
    <dgm:cxn modelId="{6BDFAF6B-2FE7-4246-93BA-FB3EFA6A5CCD}" type="presParOf" srcId="{AC665402-A5B1-4A94-B52B-4ED2399EC258}" destId="{CF83E360-44EB-4185-8145-54C2AD75DAD9}" srcOrd="0" destOrd="0" presId="urn:microsoft.com/office/officeart/2008/layout/LinedList"/>
    <dgm:cxn modelId="{4CB9E27B-BAB5-4D50-9471-7DEB9847BADB}" type="presParOf" srcId="{AC665402-A5B1-4A94-B52B-4ED2399EC258}" destId="{BB020005-CE71-4D25-84A0-2B83D8335A61}" srcOrd="1" destOrd="0" presId="urn:microsoft.com/office/officeart/2008/layout/LinedList"/>
    <dgm:cxn modelId="{C55357DF-B316-4B6E-BD99-9E8512E74D85}" type="presParOf" srcId="{BB020005-CE71-4D25-84A0-2B83D8335A61}" destId="{E3D67D73-37F1-402A-94E6-CC8023538E5C}" srcOrd="0" destOrd="0" presId="urn:microsoft.com/office/officeart/2008/layout/LinedList"/>
    <dgm:cxn modelId="{EB44450D-E617-4885-BB70-156A180B087F}" type="presParOf" srcId="{BB020005-CE71-4D25-84A0-2B83D8335A61}" destId="{613365FF-A6AE-44ED-8813-DCBA6B0E2C02}" srcOrd="1" destOrd="0" presId="urn:microsoft.com/office/officeart/2008/layout/LinedList"/>
    <dgm:cxn modelId="{5E24A2C4-E0F4-4385-8E0F-C854B6E8B220}" type="presParOf" srcId="{613365FF-A6AE-44ED-8813-DCBA6B0E2C02}" destId="{4BE9EA96-8121-4513-BA64-9E59C47B804C}" srcOrd="0" destOrd="0" presId="urn:microsoft.com/office/officeart/2008/layout/LinedList"/>
    <dgm:cxn modelId="{8B2CBFD4-D8B0-4DF1-831D-D613272E4C86}" type="presParOf" srcId="{613365FF-A6AE-44ED-8813-DCBA6B0E2C02}" destId="{81E34DD1-2073-4BD1-8102-11CDA2D17868}" srcOrd="1" destOrd="0" presId="urn:microsoft.com/office/officeart/2008/layout/LinedList"/>
    <dgm:cxn modelId="{FF6A54E9-956C-483F-8B38-DA7F5EDE27B8}" type="presParOf" srcId="{81E34DD1-2073-4BD1-8102-11CDA2D17868}" destId="{A0F3E26F-E1C3-4F6A-916D-41854DB7D595}" srcOrd="0" destOrd="0" presId="urn:microsoft.com/office/officeart/2008/layout/LinedList"/>
    <dgm:cxn modelId="{AEEAF5AA-BE12-41FA-98F9-294F99744808}" type="presParOf" srcId="{81E34DD1-2073-4BD1-8102-11CDA2D17868}" destId="{6BBF3D75-8471-4997-A629-0AB8BFC6B6B8}" srcOrd="1" destOrd="0" presId="urn:microsoft.com/office/officeart/2008/layout/LinedList"/>
    <dgm:cxn modelId="{F6A6AD48-99AE-4806-8CBF-94C30D4F98CE}" type="presParOf" srcId="{81E34DD1-2073-4BD1-8102-11CDA2D17868}" destId="{3D27A0EA-D223-4112-9556-69D3E46F2833}" srcOrd="2" destOrd="0" presId="urn:microsoft.com/office/officeart/2008/layout/LinedList"/>
    <dgm:cxn modelId="{E03EC364-6313-4D4B-ADE1-C99710B0CCE1}" type="presParOf" srcId="{613365FF-A6AE-44ED-8813-DCBA6B0E2C02}" destId="{733DB0D2-38E6-4D01-B75C-3A96F9390EA1}" srcOrd="2" destOrd="0" presId="urn:microsoft.com/office/officeart/2008/layout/LinedList"/>
    <dgm:cxn modelId="{AF314939-8216-4A44-A967-AE911BD9CE9B}" type="presParOf" srcId="{613365FF-A6AE-44ED-8813-DCBA6B0E2C02}" destId="{524BADBE-EDCB-4606-98E6-CCF2D59218EB}" srcOrd="3" destOrd="0" presId="urn:microsoft.com/office/officeart/2008/layout/LinedList"/>
    <dgm:cxn modelId="{56BD9992-795E-4F34-8A16-0A74AEC5B5E6}" type="presParOf" srcId="{613365FF-A6AE-44ED-8813-DCBA6B0E2C02}" destId="{F25D1DD5-3B85-4377-B198-61500A158B34}" srcOrd="4" destOrd="0" presId="urn:microsoft.com/office/officeart/2008/layout/LinedList"/>
    <dgm:cxn modelId="{380D8B9D-ECC9-421D-BB1E-9D87A4E4FE52}" type="presParOf" srcId="{F25D1DD5-3B85-4377-B198-61500A158B34}" destId="{9E0D035B-F222-462C-AB18-713C97454618}" srcOrd="0" destOrd="0" presId="urn:microsoft.com/office/officeart/2008/layout/LinedList"/>
    <dgm:cxn modelId="{793D1A3A-A5AA-4381-B642-650210105E7B}" type="presParOf" srcId="{F25D1DD5-3B85-4377-B198-61500A158B34}" destId="{AF95DF16-433B-40B8-80D0-1837DFD5239D}" srcOrd="1" destOrd="0" presId="urn:microsoft.com/office/officeart/2008/layout/LinedList"/>
    <dgm:cxn modelId="{5B583809-9557-478F-B2A4-0C029B7FD9BD}" type="presParOf" srcId="{F25D1DD5-3B85-4377-B198-61500A158B34}" destId="{D758078D-1F6B-4192-9E02-2CBCFB71C645}" srcOrd="2" destOrd="0" presId="urn:microsoft.com/office/officeart/2008/layout/LinedList"/>
    <dgm:cxn modelId="{67A1C0AE-F120-4A86-9D35-92388E5C620F}" type="presParOf" srcId="{613365FF-A6AE-44ED-8813-DCBA6B0E2C02}" destId="{C02C61B3-5C68-4712-B427-C0F26290A847}" srcOrd="5" destOrd="0" presId="urn:microsoft.com/office/officeart/2008/layout/LinedList"/>
    <dgm:cxn modelId="{6D4245CA-997B-4DBA-AF35-882A6D497FFE}" type="presParOf" srcId="{613365FF-A6AE-44ED-8813-DCBA6B0E2C02}" destId="{F04BA455-9658-4D92-AD60-1C2E101F8360}" srcOrd="6" destOrd="0" presId="urn:microsoft.com/office/officeart/2008/layout/LinedList"/>
    <dgm:cxn modelId="{119E61AB-72D6-4824-9DEC-6CB144C7B159}" type="presParOf" srcId="{613365FF-A6AE-44ED-8813-DCBA6B0E2C02}" destId="{1F1235FC-A0BF-4F8C-8DEE-064706E92EF2}" srcOrd="7" destOrd="0" presId="urn:microsoft.com/office/officeart/2008/layout/LinedList"/>
    <dgm:cxn modelId="{13873E7E-E76F-41E0-A772-669556ABFAB5}" type="presParOf" srcId="{1F1235FC-A0BF-4F8C-8DEE-064706E92EF2}" destId="{39629686-C365-4AE3-B582-C8C07F4B7038}" srcOrd="0" destOrd="0" presId="urn:microsoft.com/office/officeart/2008/layout/LinedList"/>
    <dgm:cxn modelId="{AA108D48-A615-400E-94B9-F7A4250E7CDA}" type="presParOf" srcId="{1F1235FC-A0BF-4F8C-8DEE-064706E92EF2}" destId="{E340D26F-87A3-4A40-9DE3-F4DB8D105BDC}" srcOrd="1" destOrd="0" presId="urn:microsoft.com/office/officeart/2008/layout/LinedList"/>
    <dgm:cxn modelId="{2E76D732-83A0-4907-A334-4BA543F93ADB}" type="presParOf" srcId="{1F1235FC-A0BF-4F8C-8DEE-064706E92EF2}" destId="{9E64D614-1CFD-4C67-A45D-8AD44C2EE2F4}" srcOrd="2" destOrd="0" presId="urn:microsoft.com/office/officeart/2008/layout/LinedList"/>
    <dgm:cxn modelId="{1473EBFC-09E0-46AF-A6E3-0C63187CF99E}" type="presParOf" srcId="{613365FF-A6AE-44ED-8813-DCBA6B0E2C02}" destId="{DB6FF144-0BF3-4026-8723-2CC63F289FF2}" srcOrd="8" destOrd="0" presId="urn:microsoft.com/office/officeart/2008/layout/LinedList"/>
    <dgm:cxn modelId="{33C573D1-D3A0-4A7C-9931-B084CF89BDAB}" type="presParOf" srcId="{613365FF-A6AE-44ED-8813-DCBA6B0E2C02}" destId="{AAC527F0-396D-4D6E-89E3-927ED62045E8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3EB457C-E930-4D73-9C06-7EAA629CDD7E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88015C0-F725-4E21-988D-BB77546A482D}">
      <dgm:prSet phldrT="[Text]" phldr="1"/>
      <dgm:spPr/>
      <dgm:t>
        <a:bodyPr/>
        <a:lstStyle/>
        <a:p>
          <a:endParaRPr lang="cs-CZ"/>
        </a:p>
      </dgm:t>
    </dgm:pt>
    <dgm:pt modelId="{1553D96C-005F-4037-806E-3013D614E90A}" type="parTrans" cxnId="{D4260B22-D3D7-4D1D-80CB-4B9C00D8DCE4}">
      <dgm:prSet/>
      <dgm:spPr/>
      <dgm:t>
        <a:bodyPr/>
        <a:lstStyle/>
        <a:p>
          <a:endParaRPr lang="cs-CZ"/>
        </a:p>
      </dgm:t>
    </dgm:pt>
    <dgm:pt modelId="{D0BCA93A-44E7-4CF0-9D05-15301710C799}" type="sibTrans" cxnId="{D4260B22-D3D7-4D1D-80CB-4B9C00D8DCE4}">
      <dgm:prSet/>
      <dgm:spPr/>
      <dgm:t>
        <a:bodyPr/>
        <a:lstStyle/>
        <a:p>
          <a:endParaRPr lang="cs-CZ"/>
        </a:p>
      </dgm:t>
    </dgm:pt>
    <dgm:pt modelId="{93D9EE6D-4AA5-473E-9B3E-F11334803D1F}">
      <dgm:prSet phldrT="[Text]" custT="1"/>
      <dgm:spPr/>
      <dgm:t>
        <a:bodyPr/>
        <a:lstStyle/>
        <a:p>
          <a:r>
            <a:rPr lang="cs-CZ" sz="3400" dirty="0" smtClean="0">
              <a:solidFill>
                <a:srgbClr val="0070C0"/>
              </a:solidFill>
            </a:rPr>
            <a:t>Vnímání prostoru </a:t>
          </a:r>
          <a:r>
            <a:rPr lang="cs-CZ" sz="3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jde před </a:t>
          </a:r>
          <a:r>
            <a:rPr lang="cs-CZ" sz="3400" dirty="0" smtClean="0">
              <a:solidFill>
                <a:srgbClr val="0070C0"/>
              </a:solidFill>
            </a:rPr>
            <a:t>motoriku </a:t>
          </a:r>
        </a:p>
        <a:p>
          <a:r>
            <a:rPr lang="cs-CZ" sz="2400" dirty="0" smtClean="0">
              <a:solidFill>
                <a:srgbClr val="0070C0"/>
              </a:solidFill>
            </a:rPr>
            <a:t>(TP – hodně </a:t>
          </a:r>
          <a:r>
            <a:rPr lang="cs-CZ" sz="2400" dirty="0" err="1" smtClean="0">
              <a:solidFill>
                <a:srgbClr val="0070C0"/>
              </a:solidFill>
            </a:rPr>
            <a:t>dyskalkuliků</a:t>
          </a:r>
          <a:r>
            <a:rPr lang="cs-CZ" sz="2400" dirty="0" smtClean="0">
              <a:solidFill>
                <a:srgbClr val="0070C0"/>
              </a:solidFill>
            </a:rPr>
            <a:t>)</a:t>
          </a:r>
          <a:endParaRPr lang="cs-CZ" sz="2400" dirty="0">
            <a:solidFill>
              <a:srgbClr val="0070C0"/>
            </a:solidFill>
          </a:endParaRPr>
        </a:p>
      </dgm:t>
    </dgm:pt>
    <dgm:pt modelId="{F2A0BCDF-D7C6-4855-9F2C-739CD1234B95}" type="parTrans" cxnId="{5B62F7C8-AC73-4630-A17B-2152ED589594}">
      <dgm:prSet/>
      <dgm:spPr/>
      <dgm:t>
        <a:bodyPr/>
        <a:lstStyle/>
        <a:p>
          <a:endParaRPr lang="cs-CZ"/>
        </a:p>
      </dgm:t>
    </dgm:pt>
    <dgm:pt modelId="{EF544FB8-8CDC-48F4-93DD-B16EC8AE2309}" type="sibTrans" cxnId="{5B62F7C8-AC73-4630-A17B-2152ED589594}">
      <dgm:prSet/>
      <dgm:spPr/>
      <dgm:t>
        <a:bodyPr/>
        <a:lstStyle/>
        <a:p>
          <a:endParaRPr lang="cs-CZ"/>
        </a:p>
      </dgm:t>
    </dgm:pt>
    <dgm:pt modelId="{F96106A2-998A-45A9-99F4-806F6BC9E489}">
      <dgm:prSet phldrT="[Text]" custT="1"/>
      <dgm:spPr/>
      <dgm:t>
        <a:bodyPr/>
        <a:lstStyle/>
        <a:p>
          <a:r>
            <a:rPr lang="cs-CZ" sz="3600" dirty="0" smtClean="0">
              <a:solidFill>
                <a:srgbClr val="0070C0"/>
              </a:solidFill>
            </a:rPr>
            <a:t>Ohmatání prostoru je u nich později</a:t>
          </a:r>
          <a:endParaRPr lang="cs-CZ" sz="3600" dirty="0">
            <a:solidFill>
              <a:srgbClr val="0070C0"/>
            </a:solidFill>
          </a:endParaRPr>
        </a:p>
      </dgm:t>
    </dgm:pt>
    <dgm:pt modelId="{0AC71FC1-B6CC-4E26-9CCA-41FB397C8A2B}" type="parTrans" cxnId="{E9500E1A-F063-4B27-8968-7BB6FDE70EC0}">
      <dgm:prSet/>
      <dgm:spPr/>
      <dgm:t>
        <a:bodyPr/>
        <a:lstStyle/>
        <a:p>
          <a:endParaRPr lang="cs-CZ"/>
        </a:p>
      </dgm:t>
    </dgm:pt>
    <dgm:pt modelId="{3F4F359F-97C6-4FDF-A6A4-E2B27934319B}" type="sibTrans" cxnId="{E9500E1A-F063-4B27-8968-7BB6FDE70EC0}">
      <dgm:prSet/>
      <dgm:spPr/>
      <dgm:t>
        <a:bodyPr/>
        <a:lstStyle/>
        <a:p>
          <a:endParaRPr lang="cs-CZ"/>
        </a:p>
      </dgm:t>
    </dgm:pt>
    <dgm:pt modelId="{2252A2E2-205E-41F3-A6E9-1B655B42A2DB}">
      <dgm:prSet phldrT="[Text]" custT="1"/>
      <dgm:spPr/>
      <dgm:t>
        <a:bodyPr/>
        <a:lstStyle/>
        <a:p>
          <a:r>
            <a:rPr lang="cs-CZ" sz="3600" dirty="0" smtClean="0">
              <a:solidFill>
                <a:srgbClr val="0070C0"/>
              </a:solidFill>
            </a:rPr>
            <a:t>…pokud se děti liší pohybově- liší se od vrstevníků…..</a:t>
          </a:r>
          <a:endParaRPr lang="cs-CZ" sz="3600" dirty="0">
            <a:solidFill>
              <a:srgbClr val="0070C0"/>
            </a:solidFill>
          </a:endParaRPr>
        </a:p>
      </dgm:t>
    </dgm:pt>
    <dgm:pt modelId="{F05B3FA9-E1D1-4BAC-BAEC-DEB860D09651}" type="parTrans" cxnId="{A4FBB66B-6513-4BFF-95DF-A2B8034EE546}">
      <dgm:prSet/>
      <dgm:spPr/>
      <dgm:t>
        <a:bodyPr/>
        <a:lstStyle/>
        <a:p>
          <a:endParaRPr lang="cs-CZ"/>
        </a:p>
      </dgm:t>
    </dgm:pt>
    <dgm:pt modelId="{ECF09EFD-56CA-45E1-B25E-9DABDB96098B}" type="sibTrans" cxnId="{A4FBB66B-6513-4BFF-95DF-A2B8034EE546}">
      <dgm:prSet/>
      <dgm:spPr/>
      <dgm:t>
        <a:bodyPr/>
        <a:lstStyle/>
        <a:p>
          <a:endParaRPr lang="cs-CZ"/>
        </a:p>
      </dgm:t>
    </dgm:pt>
    <dgm:pt modelId="{36D8D69C-4B34-4457-93EE-CB993796863F}" type="pres">
      <dgm:prSet presAssocID="{D3EB457C-E930-4D73-9C06-7EAA629CDD7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B5F94866-CBF9-4F15-8FCD-5EAEC52C9654}" type="pres">
      <dgm:prSet presAssocID="{888015C0-F725-4E21-988D-BB77546A482D}" presName="thickLine" presStyleLbl="alignNode1" presStyleIdx="0" presStyleCnt="1"/>
      <dgm:spPr/>
    </dgm:pt>
    <dgm:pt modelId="{B86B352C-CE88-4C23-AD44-959CF7BEACD9}" type="pres">
      <dgm:prSet presAssocID="{888015C0-F725-4E21-988D-BB77546A482D}" presName="horz1" presStyleCnt="0"/>
      <dgm:spPr/>
    </dgm:pt>
    <dgm:pt modelId="{0D8DB715-826D-4069-963C-DBAAC8203BD9}" type="pres">
      <dgm:prSet presAssocID="{888015C0-F725-4E21-988D-BB77546A482D}" presName="tx1" presStyleLbl="revTx" presStyleIdx="0" presStyleCnt="4"/>
      <dgm:spPr/>
      <dgm:t>
        <a:bodyPr/>
        <a:lstStyle/>
        <a:p>
          <a:endParaRPr lang="cs-CZ"/>
        </a:p>
      </dgm:t>
    </dgm:pt>
    <dgm:pt modelId="{1840A43C-F84D-45D8-88EA-89062097CDAE}" type="pres">
      <dgm:prSet presAssocID="{888015C0-F725-4E21-988D-BB77546A482D}" presName="vert1" presStyleCnt="0"/>
      <dgm:spPr/>
    </dgm:pt>
    <dgm:pt modelId="{EFDD3444-5F57-444A-8A0F-C2169F372EB2}" type="pres">
      <dgm:prSet presAssocID="{93D9EE6D-4AA5-473E-9B3E-F11334803D1F}" presName="vertSpace2a" presStyleCnt="0"/>
      <dgm:spPr/>
    </dgm:pt>
    <dgm:pt modelId="{14AD3284-AB4A-40AF-A05C-80126F1A3724}" type="pres">
      <dgm:prSet presAssocID="{93D9EE6D-4AA5-473E-9B3E-F11334803D1F}" presName="horz2" presStyleCnt="0"/>
      <dgm:spPr/>
    </dgm:pt>
    <dgm:pt modelId="{865F1CBD-C396-4DED-A026-0B6CC0F2B8C4}" type="pres">
      <dgm:prSet presAssocID="{93D9EE6D-4AA5-473E-9B3E-F11334803D1F}" presName="horzSpace2" presStyleCnt="0"/>
      <dgm:spPr/>
    </dgm:pt>
    <dgm:pt modelId="{933B8A48-1016-45D2-B5B8-3E0C54D64A01}" type="pres">
      <dgm:prSet presAssocID="{93D9EE6D-4AA5-473E-9B3E-F11334803D1F}" presName="tx2" presStyleLbl="revTx" presStyleIdx="1" presStyleCnt="4"/>
      <dgm:spPr/>
      <dgm:t>
        <a:bodyPr/>
        <a:lstStyle/>
        <a:p>
          <a:endParaRPr lang="cs-CZ"/>
        </a:p>
      </dgm:t>
    </dgm:pt>
    <dgm:pt modelId="{511879EC-9E54-4F2F-BFF2-16A64116B2D4}" type="pres">
      <dgm:prSet presAssocID="{93D9EE6D-4AA5-473E-9B3E-F11334803D1F}" presName="vert2" presStyleCnt="0"/>
      <dgm:spPr/>
    </dgm:pt>
    <dgm:pt modelId="{119E8577-0720-4E4D-BB97-8DD3B38BDDE6}" type="pres">
      <dgm:prSet presAssocID="{93D9EE6D-4AA5-473E-9B3E-F11334803D1F}" presName="thinLine2b" presStyleLbl="callout" presStyleIdx="0" presStyleCnt="3"/>
      <dgm:spPr/>
    </dgm:pt>
    <dgm:pt modelId="{8EE7CBEE-C707-4E3F-B006-2FFA2D68C3E9}" type="pres">
      <dgm:prSet presAssocID="{93D9EE6D-4AA5-473E-9B3E-F11334803D1F}" presName="vertSpace2b" presStyleCnt="0"/>
      <dgm:spPr/>
    </dgm:pt>
    <dgm:pt modelId="{691CF243-2B10-47F1-AB12-0BAB3984FF83}" type="pres">
      <dgm:prSet presAssocID="{F96106A2-998A-45A9-99F4-806F6BC9E489}" presName="horz2" presStyleCnt="0"/>
      <dgm:spPr/>
    </dgm:pt>
    <dgm:pt modelId="{3AF72E11-3491-4216-ABC3-8790D0B163EE}" type="pres">
      <dgm:prSet presAssocID="{F96106A2-998A-45A9-99F4-806F6BC9E489}" presName="horzSpace2" presStyleCnt="0"/>
      <dgm:spPr/>
    </dgm:pt>
    <dgm:pt modelId="{B2BDB822-BBFF-47C3-9039-7B82266C0614}" type="pres">
      <dgm:prSet presAssocID="{F96106A2-998A-45A9-99F4-806F6BC9E489}" presName="tx2" presStyleLbl="revTx" presStyleIdx="2" presStyleCnt="4"/>
      <dgm:spPr/>
      <dgm:t>
        <a:bodyPr/>
        <a:lstStyle/>
        <a:p>
          <a:endParaRPr lang="cs-CZ"/>
        </a:p>
      </dgm:t>
    </dgm:pt>
    <dgm:pt modelId="{FF5491DE-235F-4608-BCAF-8E6E17CF6098}" type="pres">
      <dgm:prSet presAssocID="{F96106A2-998A-45A9-99F4-806F6BC9E489}" presName="vert2" presStyleCnt="0"/>
      <dgm:spPr/>
    </dgm:pt>
    <dgm:pt modelId="{4B0805B9-757C-4FA2-8DA6-E9650AFF3379}" type="pres">
      <dgm:prSet presAssocID="{F96106A2-998A-45A9-99F4-806F6BC9E489}" presName="thinLine2b" presStyleLbl="callout" presStyleIdx="1" presStyleCnt="3"/>
      <dgm:spPr/>
    </dgm:pt>
    <dgm:pt modelId="{D9D7DACF-9139-4090-9A87-3F713AB965C8}" type="pres">
      <dgm:prSet presAssocID="{F96106A2-998A-45A9-99F4-806F6BC9E489}" presName="vertSpace2b" presStyleCnt="0"/>
      <dgm:spPr/>
    </dgm:pt>
    <dgm:pt modelId="{60B0D9DB-EB94-4B82-9E56-C100AF054A2A}" type="pres">
      <dgm:prSet presAssocID="{2252A2E2-205E-41F3-A6E9-1B655B42A2DB}" presName="horz2" presStyleCnt="0"/>
      <dgm:spPr/>
    </dgm:pt>
    <dgm:pt modelId="{ED4C485D-3511-4F9F-88D7-AD6A437B2B3A}" type="pres">
      <dgm:prSet presAssocID="{2252A2E2-205E-41F3-A6E9-1B655B42A2DB}" presName="horzSpace2" presStyleCnt="0"/>
      <dgm:spPr/>
    </dgm:pt>
    <dgm:pt modelId="{C5E23D75-509F-4009-89E7-54752FE083B8}" type="pres">
      <dgm:prSet presAssocID="{2252A2E2-205E-41F3-A6E9-1B655B42A2DB}" presName="tx2" presStyleLbl="revTx" presStyleIdx="3" presStyleCnt="4"/>
      <dgm:spPr/>
      <dgm:t>
        <a:bodyPr/>
        <a:lstStyle/>
        <a:p>
          <a:endParaRPr lang="cs-CZ"/>
        </a:p>
      </dgm:t>
    </dgm:pt>
    <dgm:pt modelId="{95BA7E01-91CE-4B43-96B1-34C1BA45B471}" type="pres">
      <dgm:prSet presAssocID="{2252A2E2-205E-41F3-A6E9-1B655B42A2DB}" presName="vert2" presStyleCnt="0"/>
      <dgm:spPr/>
    </dgm:pt>
    <dgm:pt modelId="{A06598A1-7BEE-42FB-A880-E12037F8510D}" type="pres">
      <dgm:prSet presAssocID="{2252A2E2-205E-41F3-A6E9-1B655B42A2DB}" presName="thinLine2b" presStyleLbl="callout" presStyleIdx="2" presStyleCnt="3"/>
      <dgm:spPr/>
    </dgm:pt>
    <dgm:pt modelId="{93A44766-0162-484C-924F-0BE71B22CE21}" type="pres">
      <dgm:prSet presAssocID="{2252A2E2-205E-41F3-A6E9-1B655B42A2DB}" presName="vertSpace2b" presStyleCnt="0"/>
      <dgm:spPr/>
    </dgm:pt>
  </dgm:ptLst>
  <dgm:cxnLst>
    <dgm:cxn modelId="{E9500E1A-F063-4B27-8968-7BB6FDE70EC0}" srcId="{888015C0-F725-4E21-988D-BB77546A482D}" destId="{F96106A2-998A-45A9-99F4-806F6BC9E489}" srcOrd="1" destOrd="0" parTransId="{0AC71FC1-B6CC-4E26-9CCA-41FB397C8A2B}" sibTransId="{3F4F359F-97C6-4FDF-A6A4-E2B27934319B}"/>
    <dgm:cxn modelId="{482E6379-88B9-48F0-BA84-324346643FA0}" type="presOf" srcId="{2252A2E2-205E-41F3-A6E9-1B655B42A2DB}" destId="{C5E23D75-509F-4009-89E7-54752FE083B8}" srcOrd="0" destOrd="0" presId="urn:microsoft.com/office/officeart/2008/layout/LinedList"/>
    <dgm:cxn modelId="{5B62F7C8-AC73-4630-A17B-2152ED589594}" srcId="{888015C0-F725-4E21-988D-BB77546A482D}" destId="{93D9EE6D-4AA5-473E-9B3E-F11334803D1F}" srcOrd="0" destOrd="0" parTransId="{F2A0BCDF-D7C6-4855-9F2C-739CD1234B95}" sibTransId="{EF544FB8-8CDC-48F4-93DD-B16EC8AE2309}"/>
    <dgm:cxn modelId="{D4260B22-D3D7-4D1D-80CB-4B9C00D8DCE4}" srcId="{D3EB457C-E930-4D73-9C06-7EAA629CDD7E}" destId="{888015C0-F725-4E21-988D-BB77546A482D}" srcOrd="0" destOrd="0" parTransId="{1553D96C-005F-4037-806E-3013D614E90A}" sibTransId="{D0BCA93A-44E7-4CF0-9D05-15301710C799}"/>
    <dgm:cxn modelId="{9AF2235F-5427-4337-9FF5-CD994910BAE1}" type="presOf" srcId="{F96106A2-998A-45A9-99F4-806F6BC9E489}" destId="{B2BDB822-BBFF-47C3-9039-7B82266C0614}" srcOrd="0" destOrd="0" presId="urn:microsoft.com/office/officeart/2008/layout/LinedList"/>
    <dgm:cxn modelId="{AB7438DB-F94C-4DAF-810A-2629682B3CD9}" type="presOf" srcId="{888015C0-F725-4E21-988D-BB77546A482D}" destId="{0D8DB715-826D-4069-963C-DBAAC8203BD9}" srcOrd="0" destOrd="0" presId="urn:microsoft.com/office/officeart/2008/layout/LinedList"/>
    <dgm:cxn modelId="{F26EE326-D47A-49F5-9741-CFDE4D571217}" type="presOf" srcId="{93D9EE6D-4AA5-473E-9B3E-F11334803D1F}" destId="{933B8A48-1016-45D2-B5B8-3E0C54D64A01}" srcOrd="0" destOrd="0" presId="urn:microsoft.com/office/officeart/2008/layout/LinedList"/>
    <dgm:cxn modelId="{A1E44722-4727-4DBA-81C9-CF3B03B03C10}" type="presOf" srcId="{D3EB457C-E930-4D73-9C06-7EAA629CDD7E}" destId="{36D8D69C-4B34-4457-93EE-CB993796863F}" srcOrd="0" destOrd="0" presId="urn:microsoft.com/office/officeart/2008/layout/LinedList"/>
    <dgm:cxn modelId="{A4FBB66B-6513-4BFF-95DF-A2B8034EE546}" srcId="{888015C0-F725-4E21-988D-BB77546A482D}" destId="{2252A2E2-205E-41F3-A6E9-1B655B42A2DB}" srcOrd="2" destOrd="0" parTransId="{F05B3FA9-E1D1-4BAC-BAEC-DEB860D09651}" sibTransId="{ECF09EFD-56CA-45E1-B25E-9DABDB96098B}"/>
    <dgm:cxn modelId="{7BD2E3E1-DECF-44F4-948D-4FD848328CD9}" type="presParOf" srcId="{36D8D69C-4B34-4457-93EE-CB993796863F}" destId="{B5F94866-CBF9-4F15-8FCD-5EAEC52C9654}" srcOrd="0" destOrd="0" presId="urn:microsoft.com/office/officeart/2008/layout/LinedList"/>
    <dgm:cxn modelId="{72D2044C-4F46-4B31-B40D-5EE2CE88A602}" type="presParOf" srcId="{36D8D69C-4B34-4457-93EE-CB993796863F}" destId="{B86B352C-CE88-4C23-AD44-959CF7BEACD9}" srcOrd="1" destOrd="0" presId="urn:microsoft.com/office/officeart/2008/layout/LinedList"/>
    <dgm:cxn modelId="{ABF817F2-A279-46B7-864E-8645E2F1FAFE}" type="presParOf" srcId="{B86B352C-CE88-4C23-AD44-959CF7BEACD9}" destId="{0D8DB715-826D-4069-963C-DBAAC8203BD9}" srcOrd="0" destOrd="0" presId="urn:microsoft.com/office/officeart/2008/layout/LinedList"/>
    <dgm:cxn modelId="{1D1E4BC3-5A17-47BC-BC4B-C4B04D8E97A3}" type="presParOf" srcId="{B86B352C-CE88-4C23-AD44-959CF7BEACD9}" destId="{1840A43C-F84D-45D8-88EA-89062097CDAE}" srcOrd="1" destOrd="0" presId="urn:microsoft.com/office/officeart/2008/layout/LinedList"/>
    <dgm:cxn modelId="{E4183C75-A776-4277-BC26-C70659C74A0D}" type="presParOf" srcId="{1840A43C-F84D-45D8-88EA-89062097CDAE}" destId="{EFDD3444-5F57-444A-8A0F-C2169F372EB2}" srcOrd="0" destOrd="0" presId="urn:microsoft.com/office/officeart/2008/layout/LinedList"/>
    <dgm:cxn modelId="{C30BFCC8-C21B-49A0-8D99-3A52E3C65F91}" type="presParOf" srcId="{1840A43C-F84D-45D8-88EA-89062097CDAE}" destId="{14AD3284-AB4A-40AF-A05C-80126F1A3724}" srcOrd="1" destOrd="0" presId="urn:microsoft.com/office/officeart/2008/layout/LinedList"/>
    <dgm:cxn modelId="{89D037B9-43E9-44AE-A162-58CC1733757F}" type="presParOf" srcId="{14AD3284-AB4A-40AF-A05C-80126F1A3724}" destId="{865F1CBD-C396-4DED-A026-0B6CC0F2B8C4}" srcOrd="0" destOrd="0" presId="urn:microsoft.com/office/officeart/2008/layout/LinedList"/>
    <dgm:cxn modelId="{B2D22E4A-61B6-45EE-A732-57A6F050917E}" type="presParOf" srcId="{14AD3284-AB4A-40AF-A05C-80126F1A3724}" destId="{933B8A48-1016-45D2-B5B8-3E0C54D64A01}" srcOrd="1" destOrd="0" presId="urn:microsoft.com/office/officeart/2008/layout/LinedList"/>
    <dgm:cxn modelId="{B8B8E819-4304-423E-BEE3-E2AEDACCEBFE}" type="presParOf" srcId="{14AD3284-AB4A-40AF-A05C-80126F1A3724}" destId="{511879EC-9E54-4F2F-BFF2-16A64116B2D4}" srcOrd="2" destOrd="0" presId="urn:microsoft.com/office/officeart/2008/layout/LinedList"/>
    <dgm:cxn modelId="{0969545F-5971-4E96-88C3-CD8CC09A0D4E}" type="presParOf" srcId="{1840A43C-F84D-45D8-88EA-89062097CDAE}" destId="{119E8577-0720-4E4D-BB97-8DD3B38BDDE6}" srcOrd="2" destOrd="0" presId="urn:microsoft.com/office/officeart/2008/layout/LinedList"/>
    <dgm:cxn modelId="{1A6B19D0-E5E0-42DC-92CE-FB1B4DDFF8D2}" type="presParOf" srcId="{1840A43C-F84D-45D8-88EA-89062097CDAE}" destId="{8EE7CBEE-C707-4E3F-B006-2FFA2D68C3E9}" srcOrd="3" destOrd="0" presId="urn:microsoft.com/office/officeart/2008/layout/LinedList"/>
    <dgm:cxn modelId="{B57C56A3-43D1-4EF3-9410-765D9C427C5E}" type="presParOf" srcId="{1840A43C-F84D-45D8-88EA-89062097CDAE}" destId="{691CF243-2B10-47F1-AB12-0BAB3984FF83}" srcOrd="4" destOrd="0" presId="urn:microsoft.com/office/officeart/2008/layout/LinedList"/>
    <dgm:cxn modelId="{2411A5B1-F419-4743-9E49-66D949C7D409}" type="presParOf" srcId="{691CF243-2B10-47F1-AB12-0BAB3984FF83}" destId="{3AF72E11-3491-4216-ABC3-8790D0B163EE}" srcOrd="0" destOrd="0" presId="urn:microsoft.com/office/officeart/2008/layout/LinedList"/>
    <dgm:cxn modelId="{9F208734-FD6C-41B7-BFC0-908EF89B078F}" type="presParOf" srcId="{691CF243-2B10-47F1-AB12-0BAB3984FF83}" destId="{B2BDB822-BBFF-47C3-9039-7B82266C0614}" srcOrd="1" destOrd="0" presId="urn:microsoft.com/office/officeart/2008/layout/LinedList"/>
    <dgm:cxn modelId="{C20FA7B5-8B96-4522-B572-A77186FACD43}" type="presParOf" srcId="{691CF243-2B10-47F1-AB12-0BAB3984FF83}" destId="{FF5491DE-235F-4608-BCAF-8E6E17CF6098}" srcOrd="2" destOrd="0" presId="urn:microsoft.com/office/officeart/2008/layout/LinedList"/>
    <dgm:cxn modelId="{D29836A4-C8DD-4F33-B47C-56A11409EF1C}" type="presParOf" srcId="{1840A43C-F84D-45D8-88EA-89062097CDAE}" destId="{4B0805B9-757C-4FA2-8DA6-E9650AFF3379}" srcOrd="5" destOrd="0" presId="urn:microsoft.com/office/officeart/2008/layout/LinedList"/>
    <dgm:cxn modelId="{6256B641-413E-4CAC-AB6A-2C05BA3C8492}" type="presParOf" srcId="{1840A43C-F84D-45D8-88EA-89062097CDAE}" destId="{D9D7DACF-9139-4090-9A87-3F713AB965C8}" srcOrd="6" destOrd="0" presId="urn:microsoft.com/office/officeart/2008/layout/LinedList"/>
    <dgm:cxn modelId="{8D1FE4AC-0904-4DEB-BFB8-944DF2EB1BFC}" type="presParOf" srcId="{1840A43C-F84D-45D8-88EA-89062097CDAE}" destId="{60B0D9DB-EB94-4B82-9E56-C100AF054A2A}" srcOrd="7" destOrd="0" presId="urn:microsoft.com/office/officeart/2008/layout/LinedList"/>
    <dgm:cxn modelId="{2F23D869-F03D-44E6-BF02-4BFBACBBB7A2}" type="presParOf" srcId="{60B0D9DB-EB94-4B82-9E56-C100AF054A2A}" destId="{ED4C485D-3511-4F9F-88D7-AD6A437B2B3A}" srcOrd="0" destOrd="0" presId="urn:microsoft.com/office/officeart/2008/layout/LinedList"/>
    <dgm:cxn modelId="{93402ACA-1D8C-46C6-B056-EF748D3A0D25}" type="presParOf" srcId="{60B0D9DB-EB94-4B82-9E56-C100AF054A2A}" destId="{C5E23D75-509F-4009-89E7-54752FE083B8}" srcOrd="1" destOrd="0" presId="urn:microsoft.com/office/officeart/2008/layout/LinedList"/>
    <dgm:cxn modelId="{A7F2B79E-474A-4AD6-96E2-EDD1560D6E4C}" type="presParOf" srcId="{60B0D9DB-EB94-4B82-9E56-C100AF054A2A}" destId="{95BA7E01-91CE-4B43-96B1-34C1BA45B471}" srcOrd="2" destOrd="0" presId="urn:microsoft.com/office/officeart/2008/layout/LinedList"/>
    <dgm:cxn modelId="{97A934F2-4110-485E-A9AC-DBA9E57904C6}" type="presParOf" srcId="{1840A43C-F84D-45D8-88EA-89062097CDAE}" destId="{A06598A1-7BEE-42FB-A880-E12037F8510D}" srcOrd="8" destOrd="0" presId="urn:microsoft.com/office/officeart/2008/layout/LinedList"/>
    <dgm:cxn modelId="{B2C50F44-89C1-4F1A-B1D1-C7A9F168B43F}" type="presParOf" srcId="{1840A43C-F84D-45D8-88EA-89062097CDAE}" destId="{93A44766-0162-484C-924F-0BE71B22CE21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9EA4204-846B-4B1A-A601-8F293AE11DC3}" type="doc">
      <dgm:prSet loTypeId="urn:microsoft.com/office/officeart/2005/8/layout/vProcess5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cs-CZ"/>
        </a:p>
      </dgm:t>
    </dgm:pt>
    <dgm:pt modelId="{424C5540-5AD1-4BFE-9B7C-F06BA9C74C77}">
      <dgm:prSet phldrT="[Text]"/>
      <dgm:spPr/>
      <dgm:t>
        <a:bodyPr/>
        <a:lstStyle/>
        <a:p>
          <a:r>
            <a:rPr lang="cs-CZ" dirty="0" smtClean="0">
              <a:solidFill>
                <a:srgbClr val="0070C0"/>
              </a:solidFill>
            </a:rPr>
            <a:t>Přirozený</a:t>
          </a:r>
          <a:r>
            <a:rPr lang="cs-CZ" baseline="0" dirty="0" smtClean="0">
              <a:solidFill>
                <a:srgbClr val="0070C0"/>
              </a:solidFill>
            </a:rPr>
            <a:t> rozvoj dítěte je pojen se sebeobsluhou</a:t>
          </a:r>
          <a:endParaRPr lang="cs-CZ" dirty="0">
            <a:solidFill>
              <a:srgbClr val="0070C0"/>
            </a:solidFill>
          </a:endParaRPr>
        </a:p>
      </dgm:t>
    </dgm:pt>
    <dgm:pt modelId="{4C9275F9-E99E-4F17-93E5-6FDA402DDF6F}" type="parTrans" cxnId="{60B2120A-923A-4CF5-82E8-6C136EEDB0A6}">
      <dgm:prSet/>
      <dgm:spPr/>
      <dgm:t>
        <a:bodyPr/>
        <a:lstStyle/>
        <a:p>
          <a:endParaRPr lang="cs-CZ"/>
        </a:p>
      </dgm:t>
    </dgm:pt>
    <dgm:pt modelId="{FBCE5772-8531-407B-B769-4742932E32E2}" type="sibTrans" cxnId="{60B2120A-923A-4CF5-82E8-6C136EEDB0A6}">
      <dgm:prSet/>
      <dgm:spPr/>
      <dgm:t>
        <a:bodyPr/>
        <a:lstStyle/>
        <a:p>
          <a:endParaRPr lang="cs-CZ"/>
        </a:p>
      </dgm:t>
    </dgm:pt>
    <dgm:pt modelId="{F4413308-F86C-484F-BA66-CB1CB937A7B9}">
      <dgm:prSet phldrT="[Text]"/>
      <dgm:spPr/>
      <dgm:t>
        <a:bodyPr/>
        <a:lstStyle/>
        <a:p>
          <a:r>
            <a:rPr lang="cs-CZ" dirty="0" smtClean="0">
              <a:solidFill>
                <a:srgbClr val="0070C0"/>
              </a:solidFill>
            </a:rPr>
            <a:t>Sledujeme psychomotorický vývoj již od narození….</a:t>
          </a:r>
          <a:endParaRPr lang="cs-CZ" dirty="0">
            <a:solidFill>
              <a:srgbClr val="0070C0"/>
            </a:solidFill>
          </a:endParaRPr>
        </a:p>
      </dgm:t>
    </dgm:pt>
    <dgm:pt modelId="{8DEEE2FE-83D2-43BA-BC88-7CD77917D563}" type="sibTrans" cxnId="{308BB99C-D042-44EA-854A-11B473CCC64A}">
      <dgm:prSet/>
      <dgm:spPr/>
      <dgm:t>
        <a:bodyPr/>
        <a:lstStyle/>
        <a:p>
          <a:endParaRPr lang="cs-CZ"/>
        </a:p>
      </dgm:t>
    </dgm:pt>
    <dgm:pt modelId="{ACB8FEEA-1D40-4FCE-B37C-5B9B589C9D47}" type="parTrans" cxnId="{308BB99C-D042-44EA-854A-11B473CCC64A}">
      <dgm:prSet/>
      <dgm:spPr/>
      <dgm:t>
        <a:bodyPr/>
        <a:lstStyle/>
        <a:p>
          <a:endParaRPr lang="cs-CZ"/>
        </a:p>
      </dgm:t>
    </dgm:pt>
    <dgm:pt modelId="{DA40BC86-E173-4275-A047-A1F37A15379B}">
      <dgm:prSet phldrT="[Text]"/>
      <dgm:spPr/>
      <dgm:t>
        <a:bodyPr/>
        <a:lstStyle/>
        <a:p>
          <a:r>
            <a:rPr lang="cs-CZ" dirty="0" smtClean="0">
              <a:solidFill>
                <a:srgbClr val="0070C0"/>
              </a:solidFill>
            </a:rPr>
            <a:t>Děti nevyhledávají kreslení, vyhýbá jemně motorickým činnostem…</a:t>
          </a:r>
          <a:endParaRPr lang="cs-CZ" dirty="0">
            <a:solidFill>
              <a:srgbClr val="0070C0"/>
            </a:solidFill>
          </a:endParaRPr>
        </a:p>
      </dgm:t>
    </dgm:pt>
    <dgm:pt modelId="{38923030-1632-473C-AE31-0BE4DBFDC999}" type="sibTrans" cxnId="{C1DE54A5-C498-4A9A-BAA5-3A3E7021DEC2}">
      <dgm:prSet/>
      <dgm:spPr/>
      <dgm:t>
        <a:bodyPr/>
        <a:lstStyle/>
        <a:p>
          <a:endParaRPr lang="cs-CZ"/>
        </a:p>
      </dgm:t>
    </dgm:pt>
    <dgm:pt modelId="{2B80E8B5-3048-4874-9241-EC5F009EA672}" type="parTrans" cxnId="{C1DE54A5-C498-4A9A-BAA5-3A3E7021DEC2}">
      <dgm:prSet/>
      <dgm:spPr/>
      <dgm:t>
        <a:bodyPr/>
        <a:lstStyle/>
        <a:p>
          <a:endParaRPr lang="cs-CZ"/>
        </a:p>
      </dgm:t>
    </dgm:pt>
    <dgm:pt modelId="{779123D2-34A6-4417-AEC7-4ABB4E6925F4}" type="pres">
      <dgm:prSet presAssocID="{19EA4204-846B-4B1A-A601-8F293AE11DC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DB18D52-5E14-4B2A-8AF0-6ABDDB75E384}" type="pres">
      <dgm:prSet presAssocID="{19EA4204-846B-4B1A-A601-8F293AE11DC3}" presName="dummyMaxCanvas" presStyleCnt="0">
        <dgm:presLayoutVars/>
      </dgm:prSet>
      <dgm:spPr/>
    </dgm:pt>
    <dgm:pt modelId="{F9FB76E7-F8B1-4BC4-885D-B774B2DE8C9F}" type="pres">
      <dgm:prSet presAssocID="{19EA4204-846B-4B1A-A601-8F293AE11DC3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DDAF2ED-4F59-41AA-AD1D-9D39CAB9F498}" type="pres">
      <dgm:prSet presAssocID="{19EA4204-846B-4B1A-A601-8F293AE11DC3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055E2C7-0ECB-4FA7-BD78-D0EE9BB88EA9}" type="pres">
      <dgm:prSet presAssocID="{19EA4204-846B-4B1A-A601-8F293AE11DC3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3A7BE40-47F0-4099-8110-8EAF5BF7A2E1}" type="pres">
      <dgm:prSet presAssocID="{19EA4204-846B-4B1A-A601-8F293AE11DC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40C39B0-9C0A-4E25-B2C8-5FAE19033850}" type="pres">
      <dgm:prSet presAssocID="{19EA4204-846B-4B1A-A601-8F293AE11DC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5A13BD5-568F-4DD4-9A5E-B96393F2CDEC}" type="pres">
      <dgm:prSet presAssocID="{19EA4204-846B-4B1A-A601-8F293AE11DC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0F85490-E84F-4C24-9728-DA658BF388D7}" type="pres">
      <dgm:prSet presAssocID="{19EA4204-846B-4B1A-A601-8F293AE11DC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09FF62E-4BB0-4F9A-960B-714DD05F2123}" type="pres">
      <dgm:prSet presAssocID="{19EA4204-846B-4B1A-A601-8F293AE11DC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08BB99C-D042-44EA-854A-11B473CCC64A}" srcId="{19EA4204-846B-4B1A-A601-8F293AE11DC3}" destId="{F4413308-F86C-484F-BA66-CB1CB937A7B9}" srcOrd="1" destOrd="0" parTransId="{ACB8FEEA-1D40-4FCE-B37C-5B9B589C9D47}" sibTransId="{8DEEE2FE-83D2-43BA-BC88-7CD77917D563}"/>
    <dgm:cxn modelId="{1825AD06-A101-4354-98CC-FAF24BF6EDFD}" type="presOf" srcId="{DA40BC86-E173-4275-A047-A1F37A15379B}" destId="{05A13BD5-568F-4DD4-9A5E-B96393F2CDEC}" srcOrd="1" destOrd="0" presId="urn:microsoft.com/office/officeart/2005/8/layout/vProcess5"/>
    <dgm:cxn modelId="{60B2120A-923A-4CF5-82E8-6C136EEDB0A6}" srcId="{19EA4204-846B-4B1A-A601-8F293AE11DC3}" destId="{424C5540-5AD1-4BFE-9B7C-F06BA9C74C77}" srcOrd="2" destOrd="0" parTransId="{4C9275F9-E99E-4F17-93E5-6FDA402DDF6F}" sibTransId="{FBCE5772-8531-407B-B769-4742932E32E2}"/>
    <dgm:cxn modelId="{56CCC7BD-2EA4-4585-BCCE-FA2D092AC3FE}" type="presOf" srcId="{F4413308-F86C-484F-BA66-CB1CB937A7B9}" destId="{40F85490-E84F-4C24-9728-DA658BF388D7}" srcOrd="1" destOrd="0" presId="urn:microsoft.com/office/officeart/2005/8/layout/vProcess5"/>
    <dgm:cxn modelId="{8AE19853-9053-48AA-98E5-E4886EDCA37D}" type="presOf" srcId="{8DEEE2FE-83D2-43BA-BC88-7CD77917D563}" destId="{A40C39B0-9C0A-4E25-B2C8-5FAE19033850}" srcOrd="0" destOrd="0" presId="urn:microsoft.com/office/officeart/2005/8/layout/vProcess5"/>
    <dgm:cxn modelId="{FE81E865-DD33-45E0-A258-2AA796AF30C8}" type="presOf" srcId="{DA40BC86-E173-4275-A047-A1F37A15379B}" destId="{F9FB76E7-F8B1-4BC4-885D-B774B2DE8C9F}" srcOrd="0" destOrd="0" presId="urn:microsoft.com/office/officeart/2005/8/layout/vProcess5"/>
    <dgm:cxn modelId="{B75ADF99-678E-4106-804D-2D0728E317D0}" type="presOf" srcId="{424C5540-5AD1-4BFE-9B7C-F06BA9C74C77}" destId="{B09FF62E-4BB0-4F9A-960B-714DD05F2123}" srcOrd="1" destOrd="0" presId="urn:microsoft.com/office/officeart/2005/8/layout/vProcess5"/>
    <dgm:cxn modelId="{1B2B999E-63D6-4277-BAD9-F3F3AB3AB56C}" type="presOf" srcId="{F4413308-F86C-484F-BA66-CB1CB937A7B9}" destId="{0DDAF2ED-4F59-41AA-AD1D-9D39CAB9F498}" srcOrd="0" destOrd="0" presId="urn:microsoft.com/office/officeart/2005/8/layout/vProcess5"/>
    <dgm:cxn modelId="{C1DE54A5-C498-4A9A-BAA5-3A3E7021DEC2}" srcId="{19EA4204-846B-4B1A-A601-8F293AE11DC3}" destId="{DA40BC86-E173-4275-A047-A1F37A15379B}" srcOrd="0" destOrd="0" parTransId="{2B80E8B5-3048-4874-9241-EC5F009EA672}" sibTransId="{38923030-1632-473C-AE31-0BE4DBFDC999}"/>
    <dgm:cxn modelId="{E8F53038-9D68-49C8-A01F-CEF8D00124EB}" type="presOf" srcId="{424C5540-5AD1-4BFE-9B7C-F06BA9C74C77}" destId="{B055E2C7-0ECB-4FA7-BD78-D0EE9BB88EA9}" srcOrd="0" destOrd="0" presId="urn:microsoft.com/office/officeart/2005/8/layout/vProcess5"/>
    <dgm:cxn modelId="{9202615E-6C7F-4B32-AFC8-B632D8427ACE}" type="presOf" srcId="{38923030-1632-473C-AE31-0BE4DBFDC999}" destId="{03A7BE40-47F0-4099-8110-8EAF5BF7A2E1}" srcOrd="0" destOrd="0" presId="urn:microsoft.com/office/officeart/2005/8/layout/vProcess5"/>
    <dgm:cxn modelId="{E5856217-F935-420A-9E4E-8B0A3D7B1D93}" type="presOf" srcId="{19EA4204-846B-4B1A-A601-8F293AE11DC3}" destId="{779123D2-34A6-4417-AEC7-4ABB4E6925F4}" srcOrd="0" destOrd="0" presId="urn:microsoft.com/office/officeart/2005/8/layout/vProcess5"/>
    <dgm:cxn modelId="{B71F1D7B-ACC5-45B2-BDEA-A1FB31D0AA32}" type="presParOf" srcId="{779123D2-34A6-4417-AEC7-4ABB4E6925F4}" destId="{FDB18D52-5E14-4B2A-8AF0-6ABDDB75E384}" srcOrd="0" destOrd="0" presId="urn:microsoft.com/office/officeart/2005/8/layout/vProcess5"/>
    <dgm:cxn modelId="{B1D957FE-686C-417F-88E4-1B420012CE19}" type="presParOf" srcId="{779123D2-34A6-4417-AEC7-4ABB4E6925F4}" destId="{F9FB76E7-F8B1-4BC4-885D-B774B2DE8C9F}" srcOrd="1" destOrd="0" presId="urn:microsoft.com/office/officeart/2005/8/layout/vProcess5"/>
    <dgm:cxn modelId="{96D80F26-4133-47B7-8549-0816676532AA}" type="presParOf" srcId="{779123D2-34A6-4417-AEC7-4ABB4E6925F4}" destId="{0DDAF2ED-4F59-41AA-AD1D-9D39CAB9F498}" srcOrd="2" destOrd="0" presId="urn:microsoft.com/office/officeart/2005/8/layout/vProcess5"/>
    <dgm:cxn modelId="{BE481A19-5588-47A2-A578-4ADAFEB21FAA}" type="presParOf" srcId="{779123D2-34A6-4417-AEC7-4ABB4E6925F4}" destId="{B055E2C7-0ECB-4FA7-BD78-D0EE9BB88EA9}" srcOrd="3" destOrd="0" presId="urn:microsoft.com/office/officeart/2005/8/layout/vProcess5"/>
    <dgm:cxn modelId="{B01B9613-8B5F-4F02-9A3E-D2506B149B49}" type="presParOf" srcId="{779123D2-34A6-4417-AEC7-4ABB4E6925F4}" destId="{03A7BE40-47F0-4099-8110-8EAF5BF7A2E1}" srcOrd="4" destOrd="0" presId="urn:microsoft.com/office/officeart/2005/8/layout/vProcess5"/>
    <dgm:cxn modelId="{AD0D29FB-D34F-4CF5-AABE-2350F6635073}" type="presParOf" srcId="{779123D2-34A6-4417-AEC7-4ABB4E6925F4}" destId="{A40C39B0-9C0A-4E25-B2C8-5FAE19033850}" srcOrd="5" destOrd="0" presId="urn:microsoft.com/office/officeart/2005/8/layout/vProcess5"/>
    <dgm:cxn modelId="{63965A3E-E070-4344-A73C-800312A7A3EF}" type="presParOf" srcId="{779123D2-34A6-4417-AEC7-4ABB4E6925F4}" destId="{05A13BD5-568F-4DD4-9A5E-B96393F2CDEC}" srcOrd="6" destOrd="0" presId="urn:microsoft.com/office/officeart/2005/8/layout/vProcess5"/>
    <dgm:cxn modelId="{9C4E160D-3153-4F3C-BB34-EA3F0AB43935}" type="presParOf" srcId="{779123D2-34A6-4417-AEC7-4ABB4E6925F4}" destId="{40F85490-E84F-4C24-9728-DA658BF388D7}" srcOrd="7" destOrd="0" presId="urn:microsoft.com/office/officeart/2005/8/layout/vProcess5"/>
    <dgm:cxn modelId="{AB492BF6-E084-4A9B-924A-38DF3C26917A}" type="presParOf" srcId="{779123D2-34A6-4417-AEC7-4ABB4E6925F4}" destId="{B09FF62E-4BB0-4F9A-960B-714DD05F212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3F6AD88-9885-4A0F-B6F4-AFA67CF2BE89}" type="doc">
      <dgm:prSet loTypeId="urn:microsoft.com/office/officeart/2005/8/layout/hierarchy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cs-CZ"/>
        </a:p>
      </dgm:t>
    </dgm:pt>
    <dgm:pt modelId="{E6C1769C-108D-45BF-BE8D-B58188BE1272}">
      <dgm:prSet phldrT="[Text]" custT="1"/>
      <dgm:spPr/>
      <dgm:t>
        <a:bodyPr/>
        <a:lstStyle/>
        <a:p>
          <a:r>
            <a:rPr lang="cs-CZ" sz="4000" dirty="0" smtClean="0">
              <a:solidFill>
                <a:srgbClr val="0070C0"/>
              </a:solidFill>
              <a:cs typeface="Times New Roman" pitchFamily="18" charset="0"/>
            </a:rPr>
            <a:t>Rozvoj hrubé motoriky, rozvoj jemné motoriky</a:t>
          </a:r>
          <a:endParaRPr lang="cs-CZ" sz="4000" dirty="0">
            <a:solidFill>
              <a:srgbClr val="0070C0"/>
            </a:solidFill>
          </a:endParaRPr>
        </a:p>
      </dgm:t>
    </dgm:pt>
    <dgm:pt modelId="{61874EF0-18D0-40A9-8992-C644791A8406}" type="parTrans" cxnId="{72A0CF1C-3754-43D0-90C6-AFE5DA1F19F2}">
      <dgm:prSet/>
      <dgm:spPr/>
      <dgm:t>
        <a:bodyPr/>
        <a:lstStyle/>
        <a:p>
          <a:endParaRPr lang="cs-CZ"/>
        </a:p>
      </dgm:t>
    </dgm:pt>
    <dgm:pt modelId="{44B8628B-62AB-410D-9D69-33423F1F4203}" type="sibTrans" cxnId="{72A0CF1C-3754-43D0-90C6-AFE5DA1F19F2}">
      <dgm:prSet/>
      <dgm:spPr/>
      <dgm:t>
        <a:bodyPr/>
        <a:lstStyle/>
        <a:p>
          <a:endParaRPr lang="cs-CZ"/>
        </a:p>
      </dgm:t>
    </dgm:pt>
    <dgm:pt modelId="{FA07EEEA-2EC2-43F1-B139-1AF9666CA925}">
      <dgm:prSet phldrT="[Text]"/>
      <dgm:spPr/>
      <dgm:t>
        <a:bodyPr/>
        <a:lstStyle/>
        <a:p>
          <a:r>
            <a:rPr lang="cs-CZ" dirty="0" smtClean="0">
              <a:solidFill>
                <a:srgbClr val="0070C0"/>
              </a:solidFill>
              <a:cs typeface="Times New Roman" pitchFamily="18" charset="0"/>
            </a:rPr>
            <a:t>Práce s pracovními listy</a:t>
          </a:r>
          <a:endParaRPr lang="cs-CZ" dirty="0">
            <a:solidFill>
              <a:srgbClr val="0070C0"/>
            </a:solidFill>
          </a:endParaRPr>
        </a:p>
      </dgm:t>
    </dgm:pt>
    <dgm:pt modelId="{D6D109E3-161B-4D8C-9AE8-ECDD802AC9AC}" type="parTrans" cxnId="{AD13A618-A741-45F8-8AD2-06DB03AFCE21}">
      <dgm:prSet/>
      <dgm:spPr/>
      <dgm:t>
        <a:bodyPr/>
        <a:lstStyle/>
        <a:p>
          <a:endParaRPr lang="cs-CZ"/>
        </a:p>
      </dgm:t>
    </dgm:pt>
    <dgm:pt modelId="{002B7E49-1382-4D4A-A060-DD33224DDB8B}" type="sibTrans" cxnId="{AD13A618-A741-45F8-8AD2-06DB03AFCE21}">
      <dgm:prSet/>
      <dgm:spPr/>
      <dgm:t>
        <a:bodyPr/>
        <a:lstStyle/>
        <a:p>
          <a:endParaRPr lang="cs-CZ"/>
        </a:p>
      </dgm:t>
    </dgm:pt>
    <dgm:pt modelId="{1292183B-9670-461B-AB79-52E2BB9B9B13}">
      <dgm:prSet phldrT="[Text]"/>
      <dgm:spPr/>
      <dgm:t>
        <a:bodyPr/>
        <a:lstStyle/>
        <a:p>
          <a:r>
            <a:rPr lang="cs-CZ" dirty="0" smtClean="0">
              <a:solidFill>
                <a:srgbClr val="0070C0"/>
              </a:solidFill>
              <a:cs typeface="Times New Roman" pitchFamily="18" charset="0"/>
            </a:rPr>
            <a:t>Metodika počátečního psaní</a:t>
          </a:r>
          <a:endParaRPr lang="cs-CZ" dirty="0">
            <a:solidFill>
              <a:srgbClr val="0070C0"/>
            </a:solidFill>
          </a:endParaRPr>
        </a:p>
      </dgm:t>
    </dgm:pt>
    <dgm:pt modelId="{F7D53AD9-D070-4023-A2DE-6A4C5989D591}" type="parTrans" cxnId="{D924CE68-E277-4D9D-85BD-4B9BBD867B84}">
      <dgm:prSet/>
      <dgm:spPr/>
      <dgm:t>
        <a:bodyPr/>
        <a:lstStyle/>
        <a:p>
          <a:endParaRPr lang="cs-CZ"/>
        </a:p>
      </dgm:t>
    </dgm:pt>
    <dgm:pt modelId="{F1B82CAE-A51D-4F93-9EEE-7CEFD0E87934}" type="sibTrans" cxnId="{D924CE68-E277-4D9D-85BD-4B9BBD867B84}">
      <dgm:prSet/>
      <dgm:spPr/>
      <dgm:t>
        <a:bodyPr/>
        <a:lstStyle/>
        <a:p>
          <a:endParaRPr lang="cs-CZ"/>
        </a:p>
      </dgm:t>
    </dgm:pt>
    <dgm:pt modelId="{2A28C451-9BE9-4B48-B931-5965B3F59EF7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7615245C-505B-4E8D-AF69-6C6CEB55DE09}" type="parTrans" cxnId="{741CA075-14BF-4FEC-A9E7-99FFE2528E5A}">
      <dgm:prSet/>
      <dgm:spPr/>
      <dgm:t>
        <a:bodyPr/>
        <a:lstStyle/>
        <a:p>
          <a:endParaRPr lang="cs-CZ"/>
        </a:p>
      </dgm:t>
    </dgm:pt>
    <dgm:pt modelId="{55AAC3B5-CBA6-40C8-AF0D-3BB573E88F1C}" type="sibTrans" cxnId="{741CA075-14BF-4FEC-A9E7-99FFE2528E5A}">
      <dgm:prSet/>
      <dgm:spPr/>
      <dgm:t>
        <a:bodyPr/>
        <a:lstStyle/>
        <a:p>
          <a:endParaRPr lang="cs-CZ"/>
        </a:p>
      </dgm:t>
    </dgm:pt>
    <dgm:pt modelId="{32CE0AF8-66BF-471B-ACEE-3F732B07F0C6}">
      <dgm:prSet phldrT="[Text]"/>
      <dgm:spPr/>
      <dgm:t>
        <a:bodyPr/>
        <a:lstStyle/>
        <a:p>
          <a:r>
            <a:rPr lang="cs-CZ" dirty="0" smtClean="0">
              <a:solidFill>
                <a:srgbClr val="0070C0"/>
              </a:solidFill>
              <a:cs typeface="Times New Roman" pitchFamily="18" charset="0"/>
            </a:rPr>
            <a:t>Hodnocení kresby</a:t>
          </a:r>
          <a:endParaRPr lang="cs-CZ" dirty="0">
            <a:solidFill>
              <a:srgbClr val="0070C0"/>
            </a:solidFill>
          </a:endParaRPr>
        </a:p>
      </dgm:t>
    </dgm:pt>
    <dgm:pt modelId="{9C3CE784-BC61-4775-818F-39AC6C742B7B}" type="parTrans" cxnId="{E7FB1C51-CEA0-4E42-BEB8-BE683E242212}">
      <dgm:prSet/>
      <dgm:spPr/>
      <dgm:t>
        <a:bodyPr/>
        <a:lstStyle/>
        <a:p>
          <a:endParaRPr lang="cs-CZ"/>
        </a:p>
      </dgm:t>
    </dgm:pt>
    <dgm:pt modelId="{54919DB1-598A-4490-B2F9-65FAFC1A4130}" type="sibTrans" cxnId="{E7FB1C51-CEA0-4E42-BEB8-BE683E242212}">
      <dgm:prSet/>
      <dgm:spPr/>
      <dgm:t>
        <a:bodyPr/>
        <a:lstStyle/>
        <a:p>
          <a:endParaRPr lang="cs-CZ"/>
        </a:p>
      </dgm:t>
    </dgm:pt>
    <dgm:pt modelId="{C693AE2A-5836-4FBC-A822-540FE6076E12}">
      <dgm:prSet phldrT="[Text]"/>
      <dgm:spPr/>
      <dgm:t>
        <a:bodyPr/>
        <a:lstStyle/>
        <a:p>
          <a:r>
            <a:rPr lang="cs-CZ" dirty="0" err="1" smtClean="0">
              <a:solidFill>
                <a:srgbClr val="0070C0"/>
              </a:solidFill>
              <a:cs typeface="Times New Roman" pitchFamily="18" charset="0"/>
            </a:rPr>
            <a:t>Senzomotorika</a:t>
          </a:r>
          <a:endParaRPr lang="cs-CZ" dirty="0">
            <a:solidFill>
              <a:srgbClr val="0070C0"/>
            </a:solidFill>
          </a:endParaRPr>
        </a:p>
      </dgm:t>
    </dgm:pt>
    <dgm:pt modelId="{7A176781-14DD-43C2-9C28-553E9E5A0B66}" type="parTrans" cxnId="{FB941C8C-9FA6-4BB9-8FC4-EE66877516B2}">
      <dgm:prSet/>
      <dgm:spPr/>
      <dgm:t>
        <a:bodyPr/>
        <a:lstStyle/>
        <a:p>
          <a:endParaRPr lang="cs-CZ"/>
        </a:p>
      </dgm:t>
    </dgm:pt>
    <dgm:pt modelId="{4C345C21-BBBA-4D62-8ABB-A34C0C050FBD}" type="sibTrans" cxnId="{FB941C8C-9FA6-4BB9-8FC4-EE66877516B2}">
      <dgm:prSet/>
      <dgm:spPr/>
      <dgm:t>
        <a:bodyPr/>
        <a:lstStyle/>
        <a:p>
          <a:endParaRPr lang="cs-CZ"/>
        </a:p>
      </dgm:t>
    </dgm:pt>
    <dgm:pt modelId="{0373D13F-F580-4891-A4F4-3B446C1ED6DA}" type="pres">
      <dgm:prSet presAssocID="{A3F6AD88-9885-4A0F-B6F4-AFA67CF2BE8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65B31A58-A2E3-4605-BA80-FA70725C1213}" type="pres">
      <dgm:prSet presAssocID="{E6C1769C-108D-45BF-BE8D-B58188BE1272}" presName="vertOne" presStyleCnt="0"/>
      <dgm:spPr/>
    </dgm:pt>
    <dgm:pt modelId="{C0AB1A81-0EBB-4DDF-BC83-5ECD5364B173}" type="pres">
      <dgm:prSet presAssocID="{E6C1769C-108D-45BF-BE8D-B58188BE1272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F1986BB-03AD-45A6-9EA3-175C28FB3DA2}" type="pres">
      <dgm:prSet presAssocID="{E6C1769C-108D-45BF-BE8D-B58188BE1272}" presName="parTransOne" presStyleCnt="0"/>
      <dgm:spPr/>
    </dgm:pt>
    <dgm:pt modelId="{0DCCC1CB-1512-4EA4-B501-93C9D0F0C601}" type="pres">
      <dgm:prSet presAssocID="{E6C1769C-108D-45BF-BE8D-B58188BE1272}" presName="horzOne" presStyleCnt="0"/>
      <dgm:spPr/>
    </dgm:pt>
    <dgm:pt modelId="{6F1C7023-354A-4578-A011-FCB90D06E0D9}" type="pres">
      <dgm:prSet presAssocID="{FA07EEEA-2EC2-43F1-B139-1AF9666CA925}" presName="vertTwo" presStyleCnt="0"/>
      <dgm:spPr/>
    </dgm:pt>
    <dgm:pt modelId="{76D49E3C-2796-4288-9CC2-0E61F8D5E18F}" type="pres">
      <dgm:prSet presAssocID="{FA07EEEA-2EC2-43F1-B139-1AF9666CA92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D43CF4D-2256-48E9-AC9A-56650650B0D8}" type="pres">
      <dgm:prSet presAssocID="{FA07EEEA-2EC2-43F1-B139-1AF9666CA925}" presName="parTransTwo" presStyleCnt="0"/>
      <dgm:spPr/>
    </dgm:pt>
    <dgm:pt modelId="{8F90E450-4E3F-4D32-AB7B-495CABEFD053}" type="pres">
      <dgm:prSet presAssocID="{FA07EEEA-2EC2-43F1-B139-1AF9666CA925}" presName="horzTwo" presStyleCnt="0"/>
      <dgm:spPr/>
    </dgm:pt>
    <dgm:pt modelId="{1D22445B-C0CB-4E4F-A694-4E027BCD8AA0}" type="pres">
      <dgm:prSet presAssocID="{1292183B-9670-461B-AB79-52E2BB9B9B13}" presName="vertThree" presStyleCnt="0"/>
      <dgm:spPr/>
    </dgm:pt>
    <dgm:pt modelId="{2FB324C7-4737-4D6D-9262-215A48AFE0C6}" type="pres">
      <dgm:prSet presAssocID="{1292183B-9670-461B-AB79-52E2BB9B9B13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4D99438-063F-4EFA-9DD9-6496DDFC52F0}" type="pres">
      <dgm:prSet presAssocID="{1292183B-9670-461B-AB79-52E2BB9B9B13}" presName="horzThree" presStyleCnt="0"/>
      <dgm:spPr/>
    </dgm:pt>
    <dgm:pt modelId="{7A906A7B-2507-4D80-8327-CF66648E4C59}" type="pres">
      <dgm:prSet presAssocID="{F1B82CAE-A51D-4F93-9EEE-7CEFD0E87934}" presName="sibSpaceThree" presStyleCnt="0"/>
      <dgm:spPr/>
    </dgm:pt>
    <dgm:pt modelId="{DD812B32-232E-45A2-8F8A-4594BC0A1780}" type="pres">
      <dgm:prSet presAssocID="{2A28C451-9BE9-4B48-B931-5965B3F59EF7}" presName="vertThree" presStyleCnt="0"/>
      <dgm:spPr/>
    </dgm:pt>
    <dgm:pt modelId="{9C8F7A2E-4004-4C7D-B914-3F60469BB91D}" type="pres">
      <dgm:prSet presAssocID="{2A28C451-9BE9-4B48-B931-5965B3F59EF7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73F5B1D-B312-4567-A873-867780591A55}" type="pres">
      <dgm:prSet presAssocID="{2A28C451-9BE9-4B48-B931-5965B3F59EF7}" presName="horzThree" presStyleCnt="0"/>
      <dgm:spPr/>
    </dgm:pt>
    <dgm:pt modelId="{534D7A98-4444-4676-A5A2-4519AA748F30}" type="pres">
      <dgm:prSet presAssocID="{002B7E49-1382-4D4A-A060-DD33224DDB8B}" presName="sibSpaceTwo" presStyleCnt="0"/>
      <dgm:spPr/>
    </dgm:pt>
    <dgm:pt modelId="{FE60FE94-A022-4498-AAC3-DE45EB35DD75}" type="pres">
      <dgm:prSet presAssocID="{32CE0AF8-66BF-471B-ACEE-3F732B07F0C6}" presName="vertTwo" presStyleCnt="0"/>
      <dgm:spPr/>
    </dgm:pt>
    <dgm:pt modelId="{CC871E2E-CE7F-4E3E-B729-9F557AE928CB}" type="pres">
      <dgm:prSet presAssocID="{32CE0AF8-66BF-471B-ACEE-3F732B07F0C6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D94C006-BB67-4D7E-84F6-967703ABFF7A}" type="pres">
      <dgm:prSet presAssocID="{32CE0AF8-66BF-471B-ACEE-3F732B07F0C6}" presName="parTransTwo" presStyleCnt="0"/>
      <dgm:spPr/>
    </dgm:pt>
    <dgm:pt modelId="{B8F28B9A-5740-4A51-AA8D-D409A6BF649B}" type="pres">
      <dgm:prSet presAssocID="{32CE0AF8-66BF-471B-ACEE-3F732B07F0C6}" presName="horzTwo" presStyleCnt="0"/>
      <dgm:spPr/>
    </dgm:pt>
    <dgm:pt modelId="{F3DB20EA-0EC6-4F88-A147-B5890A40BDBB}" type="pres">
      <dgm:prSet presAssocID="{C693AE2A-5836-4FBC-A822-540FE6076E12}" presName="vertThree" presStyleCnt="0"/>
      <dgm:spPr/>
    </dgm:pt>
    <dgm:pt modelId="{829F7F54-9303-4D09-B1DA-E351973D4439}" type="pres">
      <dgm:prSet presAssocID="{C693AE2A-5836-4FBC-A822-540FE6076E12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021A7F6-6B4C-4DBA-8B59-87A5E97D42D4}" type="pres">
      <dgm:prSet presAssocID="{C693AE2A-5836-4FBC-A822-540FE6076E12}" presName="horzThree" presStyleCnt="0"/>
      <dgm:spPr/>
    </dgm:pt>
  </dgm:ptLst>
  <dgm:cxnLst>
    <dgm:cxn modelId="{FB941C8C-9FA6-4BB9-8FC4-EE66877516B2}" srcId="{32CE0AF8-66BF-471B-ACEE-3F732B07F0C6}" destId="{C693AE2A-5836-4FBC-A822-540FE6076E12}" srcOrd="0" destOrd="0" parTransId="{7A176781-14DD-43C2-9C28-553E9E5A0B66}" sibTransId="{4C345C21-BBBA-4D62-8ABB-A34C0C050FBD}"/>
    <dgm:cxn modelId="{B3D94C4B-1F27-4710-B2CB-ACCEEA6137D2}" type="presOf" srcId="{2A28C451-9BE9-4B48-B931-5965B3F59EF7}" destId="{9C8F7A2E-4004-4C7D-B914-3F60469BB91D}" srcOrd="0" destOrd="0" presId="urn:microsoft.com/office/officeart/2005/8/layout/hierarchy4"/>
    <dgm:cxn modelId="{239EDB89-B367-4144-94E3-246D8F0AA242}" type="presOf" srcId="{32CE0AF8-66BF-471B-ACEE-3F732B07F0C6}" destId="{CC871E2E-CE7F-4E3E-B729-9F557AE928CB}" srcOrd="0" destOrd="0" presId="urn:microsoft.com/office/officeart/2005/8/layout/hierarchy4"/>
    <dgm:cxn modelId="{741CA075-14BF-4FEC-A9E7-99FFE2528E5A}" srcId="{FA07EEEA-2EC2-43F1-B139-1AF9666CA925}" destId="{2A28C451-9BE9-4B48-B931-5965B3F59EF7}" srcOrd="1" destOrd="0" parTransId="{7615245C-505B-4E8D-AF69-6C6CEB55DE09}" sibTransId="{55AAC3B5-CBA6-40C8-AF0D-3BB573E88F1C}"/>
    <dgm:cxn modelId="{F3AFEA5D-0182-498F-AD32-A21429A88452}" type="presOf" srcId="{FA07EEEA-2EC2-43F1-B139-1AF9666CA925}" destId="{76D49E3C-2796-4288-9CC2-0E61F8D5E18F}" srcOrd="0" destOrd="0" presId="urn:microsoft.com/office/officeart/2005/8/layout/hierarchy4"/>
    <dgm:cxn modelId="{294969DA-B842-4E04-B9F6-7ADF1E85DA39}" type="presOf" srcId="{C693AE2A-5836-4FBC-A822-540FE6076E12}" destId="{829F7F54-9303-4D09-B1DA-E351973D4439}" srcOrd="0" destOrd="0" presId="urn:microsoft.com/office/officeart/2005/8/layout/hierarchy4"/>
    <dgm:cxn modelId="{428FD5E2-50C7-4722-AC84-A01DA070ABAE}" type="presOf" srcId="{1292183B-9670-461B-AB79-52E2BB9B9B13}" destId="{2FB324C7-4737-4D6D-9262-215A48AFE0C6}" srcOrd="0" destOrd="0" presId="urn:microsoft.com/office/officeart/2005/8/layout/hierarchy4"/>
    <dgm:cxn modelId="{AD13A618-A741-45F8-8AD2-06DB03AFCE21}" srcId="{E6C1769C-108D-45BF-BE8D-B58188BE1272}" destId="{FA07EEEA-2EC2-43F1-B139-1AF9666CA925}" srcOrd="0" destOrd="0" parTransId="{D6D109E3-161B-4D8C-9AE8-ECDD802AC9AC}" sibTransId="{002B7E49-1382-4D4A-A060-DD33224DDB8B}"/>
    <dgm:cxn modelId="{72A0CF1C-3754-43D0-90C6-AFE5DA1F19F2}" srcId="{A3F6AD88-9885-4A0F-B6F4-AFA67CF2BE89}" destId="{E6C1769C-108D-45BF-BE8D-B58188BE1272}" srcOrd="0" destOrd="0" parTransId="{61874EF0-18D0-40A9-8992-C644791A8406}" sibTransId="{44B8628B-62AB-410D-9D69-33423F1F4203}"/>
    <dgm:cxn modelId="{61440779-A4C0-4516-81E8-2258B997006E}" type="presOf" srcId="{E6C1769C-108D-45BF-BE8D-B58188BE1272}" destId="{C0AB1A81-0EBB-4DDF-BC83-5ECD5364B173}" srcOrd="0" destOrd="0" presId="urn:microsoft.com/office/officeart/2005/8/layout/hierarchy4"/>
    <dgm:cxn modelId="{D924CE68-E277-4D9D-85BD-4B9BBD867B84}" srcId="{FA07EEEA-2EC2-43F1-B139-1AF9666CA925}" destId="{1292183B-9670-461B-AB79-52E2BB9B9B13}" srcOrd="0" destOrd="0" parTransId="{F7D53AD9-D070-4023-A2DE-6A4C5989D591}" sibTransId="{F1B82CAE-A51D-4F93-9EEE-7CEFD0E87934}"/>
    <dgm:cxn modelId="{DC07E7D2-8A10-4C0E-9746-C4ECA5F29952}" type="presOf" srcId="{A3F6AD88-9885-4A0F-B6F4-AFA67CF2BE89}" destId="{0373D13F-F580-4891-A4F4-3B446C1ED6DA}" srcOrd="0" destOrd="0" presId="urn:microsoft.com/office/officeart/2005/8/layout/hierarchy4"/>
    <dgm:cxn modelId="{E7FB1C51-CEA0-4E42-BEB8-BE683E242212}" srcId="{E6C1769C-108D-45BF-BE8D-B58188BE1272}" destId="{32CE0AF8-66BF-471B-ACEE-3F732B07F0C6}" srcOrd="1" destOrd="0" parTransId="{9C3CE784-BC61-4775-818F-39AC6C742B7B}" sibTransId="{54919DB1-598A-4490-B2F9-65FAFC1A4130}"/>
    <dgm:cxn modelId="{BB5457A8-2308-4083-A89D-CC99FB2D15CA}" type="presParOf" srcId="{0373D13F-F580-4891-A4F4-3B446C1ED6DA}" destId="{65B31A58-A2E3-4605-BA80-FA70725C1213}" srcOrd="0" destOrd="0" presId="urn:microsoft.com/office/officeart/2005/8/layout/hierarchy4"/>
    <dgm:cxn modelId="{660092D1-6387-428E-9D30-6EECF3BC8194}" type="presParOf" srcId="{65B31A58-A2E3-4605-BA80-FA70725C1213}" destId="{C0AB1A81-0EBB-4DDF-BC83-5ECD5364B173}" srcOrd="0" destOrd="0" presId="urn:microsoft.com/office/officeart/2005/8/layout/hierarchy4"/>
    <dgm:cxn modelId="{7D604BFB-9085-4BE1-BCC5-0323555BD7DB}" type="presParOf" srcId="{65B31A58-A2E3-4605-BA80-FA70725C1213}" destId="{BF1986BB-03AD-45A6-9EA3-175C28FB3DA2}" srcOrd="1" destOrd="0" presId="urn:microsoft.com/office/officeart/2005/8/layout/hierarchy4"/>
    <dgm:cxn modelId="{5D369C9D-5E20-4AE2-B6E9-7B861AEE07A1}" type="presParOf" srcId="{65B31A58-A2E3-4605-BA80-FA70725C1213}" destId="{0DCCC1CB-1512-4EA4-B501-93C9D0F0C601}" srcOrd="2" destOrd="0" presId="urn:microsoft.com/office/officeart/2005/8/layout/hierarchy4"/>
    <dgm:cxn modelId="{E63CDDA5-2077-4B03-A97E-E048AC28875F}" type="presParOf" srcId="{0DCCC1CB-1512-4EA4-B501-93C9D0F0C601}" destId="{6F1C7023-354A-4578-A011-FCB90D06E0D9}" srcOrd="0" destOrd="0" presId="urn:microsoft.com/office/officeart/2005/8/layout/hierarchy4"/>
    <dgm:cxn modelId="{3E3A16C0-EE23-4CB6-88D5-4076DFEA616B}" type="presParOf" srcId="{6F1C7023-354A-4578-A011-FCB90D06E0D9}" destId="{76D49E3C-2796-4288-9CC2-0E61F8D5E18F}" srcOrd="0" destOrd="0" presId="urn:microsoft.com/office/officeart/2005/8/layout/hierarchy4"/>
    <dgm:cxn modelId="{84970796-D4C1-407E-942B-66EE44AC7FEF}" type="presParOf" srcId="{6F1C7023-354A-4578-A011-FCB90D06E0D9}" destId="{6D43CF4D-2256-48E9-AC9A-56650650B0D8}" srcOrd="1" destOrd="0" presId="urn:microsoft.com/office/officeart/2005/8/layout/hierarchy4"/>
    <dgm:cxn modelId="{A4FC9448-A270-415F-A97B-3233AA7EC303}" type="presParOf" srcId="{6F1C7023-354A-4578-A011-FCB90D06E0D9}" destId="{8F90E450-4E3F-4D32-AB7B-495CABEFD053}" srcOrd="2" destOrd="0" presId="urn:microsoft.com/office/officeart/2005/8/layout/hierarchy4"/>
    <dgm:cxn modelId="{3F119163-F867-4691-855F-886D7F6FE66A}" type="presParOf" srcId="{8F90E450-4E3F-4D32-AB7B-495CABEFD053}" destId="{1D22445B-C0CB-4E4F-A694-4E027BCD8AA0}" srcOrd="0" destOrd="0" presId="urn:microsoft.com/office/officeart/2005/8/layout/hierarchy4"/>
    <dgm:cxn modelId="{8B24A252-19F6-4898-9BB4-D4C6469B016A}" type="presParOf" srcId="{1D22445B-C0CB-4E4F-A694-4E027BCD8AA0}" destId="{2FB324C7-4737-4D6D-9262-215A48AFE0C6}" srcOrd="0" destOrd="0" presId="urn:microsoft.com/office/officeart/2005/8/layout/hierarchy4"/>
    <dgm:cxn modelId="{879E5A9E-5E0E-4484-AD9E-789A71212329}" type="presParOf" srcId="{1D22445B-C0CB-4E4F-A694-4E027BCD8AA0}" destId="{84D99438-063F-4EFA-9DD9-6496DDFC52F0}" srcOrd="1" destOrd="0" presId="urn:microsoft.com/office/officeart/2005/8/layout/hierarchy4"/>
    <dgm:cxn modelId="{E481DA96-0EDD-467F-9B14-549E717B65F3}" type="presParOf" srcId="{8F90E450-4E3F-4D32-AB7B-495CABEFD053}" destId="{7A906A7B-2507-4D80-8327-CF66648E4C59}" srcOrd="1" destOrd="0" presId="urn:microsoft.com/office/officeart/2005/8/layout/hierarchy4"/>
    <dgm:cxn modelId="{9531B9C2-B38B-43E1-B2AA-BD78A21ED406}" type="presParOf" srcId="{8F90E450-4E3F-4D32-AB7B-495CABEFD053}" destId="{DD812B32-232E-45A2-8F8A-4594BC0A1780}" srcOrd="2" destOrd="0" presId="urn:microsoft.com/office/officeart/2005/8/layout/hierarchy4"/>
    <dgm:cxn modelId="{2A529278-B5D5-4FDE-81CD-E783AAEBDE90}" type="presParOf" srcId="{DD812B32-232E-45A2-8F8A-4594BC0A1780}" destId="{9C8F7A2E-4004-4C7D-B914-3F60469BB91D}" srcOrd="0" destOrd="0" presId="urn:microsoft.com/office/officeart/2005/8/layout/hierarchy4"/>
    <dgm:cxn modelId="{6FD40960-08AB-4C82-A078-02C3DF80BF09}" type="presParOf" srcId="{DD812B32-232E-45A2-8F8A-4594BC0A1780}" destId="{873F5B1D-B312-4567-A873-867780591A55}" srcOrd="1" destOrd="0" presId="urn:microsoft.com/office/officeart/2005/8/layout/hierarchy4"/>
    <dgm:cxn modelId="{6200CA4D-C3DB-4A37-A306-0F335865B381}" type="presParOf" srcId="{0DCCC1CB-1512-4EA4-B501-93C9D0F0C601}" destId="{534D7A98-4444-4676-A5A2-4519AA748F30}" srcOrd="1" destOrd="0" presId="urn:microsoft.com/office/officeart/2005/8/layout/hierarchy4"/>
    <dgm:cxn modelId="{BF689372-A842-47E5-893A-E32CF9E829FA}" type="presParOf" srcId="{0DCCC1CB-1512-4EA4-B501-93C9D0F0C601}" destId="{FE60FE94-A022-4498-AAC3-DE45EB35DD75}" srcOrd="2" destOrd="0" presId="urn:microsoft.com/office/officeart/2005/8/layout/hierarchy4"/>
    <dgm:cxn modelId="{B6B1A77F-E87E-493B-99B3-B1D1AA704076}" type="presParOf" srcId="{FE60FE94-A022-4498-AAC3-DE45EB35DD75}" destId="{CC871E2E-CE7F-4E3E-B729-9F557AE928CB}" srcOrd="0" destOrd="0" presId="urn:microsoft.com/office/officeart/2005/8/layout/hierarchy4"/>
    <dgm:cxn modelId="{75B21AD6-07EC-47EC-ADFC-66AFA451AB12}" type="presParOf" srcId="{FE60FE94-A022-4498-AAC3-DE45EB35DD75}" destId="{AD94C006-BB67-4D7E-84F6-967703ABFF7A}" srcOrd="1" destOrd="0" presId="urn:microsoft.com/office/officeart/2005/8/layout/hierarchy4"/>
    <dgm:cxn modelId="{0ACAE56D-E66B-4973-9744-28990EB9A58B}" type="presParOf" srcId="{FE60FE94-A022-4498-AAC3-DE45EB35DD75}" destId="{B8F28B9A-5740-4A51-AA8D-D409A6BF649B}" srcOrd="2" destOrd="0" presId="urn:microsoft.com/office/officeart/2005/8/layout/hierarchy4"/>
    <dgm:cxn modelId="{D5ED7FB8-C078-45A6-82B2-F63B6130FCA0}" type="presParOf" srcId="{B8F28B9A-5740-4A51-AA8D-D409A6BF649B}" destId="{F3DB20EA-0EC6-4F88-A147-B5890A40BDBB}" srcOrd="0" destOrd="0" presId="urn:microsoft.com/office/officeart/2005/8/layout/hierarchy4"/>
    <dgm:cxn modelId="{0BC20668-03A2-4328-ACE0-9E0FE6647DCA}" type="presParOf" srcId="{F3DB20EA-0EC6-4F88-A147-B5890A40BDBB}" destId="{829F7F54-9303-4D09-B1DA-E351973D4439}" srcOrd="0" destOrd="0" presId="urn:microsoft.com/office/officeart/2005/8/layout/hierarchy4"/>
    <dgm:cxn modelId="{C67B950F-BF08-4159-B20A-C8778BECB38B}" type="presParOf" srcId="{F3DB20EA-0EC6-4F88-A147-B5890A40BDBB}" destId="{8021A7F6-6B4C-4DBA-8B59-87A5E97D42D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1AFC0E9-F97C-4249-A119-AF0F54A5C339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D1F5AB33-D0DF-4C92-A568-E082A118E637}">
      <dgm:prSet phldrT="[Text]"/>
      <dgm:spPr/>
      <dgm:t>
        <a:bodyPr/>
        <a:lstStyle/>
        <a:p>
          <a:r>
            <a:rPr lang="cs-CZ" altLang="cs-CZ" b="1" dirty="0" smtClean="0">
              <a:solidFill>
                <a:srgbClr val="C00000"/>
              </a:solidFill>
            </a:rPr>
            <a:t>Komunikační dovednosti</a:t>
          </a:r>
          <a:r>
            <a:rPr lang="cs-CZ" altLang="cs-CZ" dirty="0" smtClean="0">
              <a:solidFill>
                <a:srgbClr val="C00000"/>
              </a:solidFill>
            </a:rPr>
            <a:t> </a:t>
          </a:r>
          <a:endParaRPr lang="cs-CZ" dirty="0"/>
        </a:p>
      </dgm:t>
    </dgm:pt>
    <dgm:pt modelId="{65D20072-8FB4-4525-869C-F6A77D3044CD}" type="parTrans" cxnId="{035FDA6B-6EEF-4B93-9FC6-ED89C8E3E460}">
      <dgm:prSet/>
      <dgm:spPr/>
      <dgm:t>
        <a:bodyPr/>
        <a:lstStyle/>
        <a:p>
          <a:endParaRPr lang="cs-CZ"/>
        </a:p>
      </dgm:t>
    </dgm:pt>
    <dgm:pt modelId="{D8759855-E0E9-4F2A-95AF-FA29F979505A}" type="sibTrans" cxnId="{035FDA6B-6EEF-4B93-9FC6-ED89C8E3E460}">
      <dgm:prSet/>
      <dgm:spPr/>
      <dgm:t>
        <a:bodyPr/>
        <a:lstStyle/>
        <a:p>
          <a:endParaRPr lang="cs-CZ"/>
        </a:p>
      </dgm:t>
    </dgm:pt>
    <dgm:pt modelId="{644A3DF6-4CD5-444F-9670-0E6CD57A8020}">
      <dgm:prSet phldrT="[Text]"/>
      <dgm:spPr/>
      <dgm:t>
        <a:bodyPr/>
        <a:lstStyle/>
        <a:p>
          <a:r>
            <a:rPr lang="cs-CZ" dirty="0" smtClean="0">
              <a:solidFill>
                <a:srgbClr val="0070C0"/>
              </a:solidFill>
            </a:rPr>
            <a:t>video</a:t>
          </a:r>
          <a:endParaRPr lang="cs-CZ" dirty="0">
            <a:solidFill>
              <a:srgbClr val="0070C0"/>
            </a:solidFill>
          </a:endParaRPr>
        </a:p>
      </dgm:t>
    </dgm:pt>
    <dgm:pt modelId="{76DC8371-E1EA-4536-B129-3179B79944BE}" type="parTrans" cxnId="{9CA64F32-B9EC-4880-BF46-99B096A3A4CC}">
      <dgm:prSet/>
      <dgm:spPr/>
      <dgm:t>
        <a:bodyPr/>
        <a:lstStyle/>
        <a:p>
          <a:endParaRPr lang="cs-CZ"/>
        </a:p>
      </dgm:t>
    </dgm:pt>
    <dgm:pt modelId="{747098B2-482D-4F2F-A7F8-6D41921FFFA1}" type="sibTrans" cxnId="{9CA64F32-B9EC-4880-BF46-99B096A3A4CC}">
      <dgm:prSet/>
      <dgm:spPr/>
      <dgm:t>
        <a:bodyPr/>
        <a:lstStyle/>
        <a:p>
          <a:endParaRPr lang="cs-CZ"/>
        </a:p>
      </dgm:t>
    </dgm:pt>
    <dgm:pt modelId="{285EC1FD-13BA-4C9E-BB40-1BB04D0C895D}">
      <dgm:prSet phldrT="[Text]" phldr="1"/>
      <dgm:spPr>
        <a:solidFill>
          <a:schemeClr val="accent1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cs-CZ"/>
        </a:p>
      </dgm:t>
    </dgm:pt>
    <dgm:pt modelId="{0AA68F61-A80E-4D81-9860-9F324A8433BF}" type="parTrans" cxnId="{39E79090-92D2-4DCB-829A-D14DA5CBA6F9}">
      <dgm:prSet/>
      <dgm:spPr/>
      <dgm:t>
        <a:bodyPr/>
        <a:lstStyle/>
        <a:p>
          <a:endParaRPr lang="cs-CZ"/>
        </a:p>
      </dgm:t>
    </dgm:pt>
    <dgm:pt modelId="{AA021EC8-EE77-4F43-9ECB-3F5743829DB6}" type="sibTrans" cxnId="{39E79090-92D2-4DCB-829A-D14DA5CBA6F9}">
      <dgm:prSet/>
      <dgm:spPr/>
      <dgm:t>
        <a:bodyPr/>
        <a:lstStyle/>
        <a:p>
          <a:endParaRPr lang="cs-CZ"/>
        </a:p>
      </dgm:t>
    </dgm:pt>
    <dgm:pt modelId="{C55AED41-79FA-40C4-9048-D6A0093A41D8}">
      <dgm:prSet phldrT="[Text]"/>
      <dgm:spPr/>
      <dgm:t>
        <a:bodyPr/>
        <a:lstStyle/>
        <a:p>
          <a:endParaRPr lang="cs-CZ" dirty="0"/>
        </a:p>
      </dgm:t>
    </dgm:pt>
    <dgm:pt modelId="{13B696FB-7A4D-4C01-A8A2-33E245A7379C}" type="parTrans" cxnId="{D754B009-F581-412B-B276-200ECE3D8B8D}">
      <dgm:prSet/>
      <dgm:spPr/>
      <dgm:t>
        <a:bodyPr/>
        <a:lstStyle/>
        <a:p>
          <a:endParaRPr lang="cs-CZ"/>
        </a:p>
      </dgm:t>
    </dgm:pt>
    <dgm:pt modelId="{09F03E2A-9158-436E-8433-7C7E9DF37E30}" type="sibTrans" cxnId="{D754B009-F581-412B-B276-200ECE3D8B8D}">
      <dgm:prSet/>
      <dgm:spPr/>
      <dgm:t>
        <a:bodyPr/>
        <a:lstStyle/>
        <a:p>
          <a:endParaRPr lang="cs-CZ"/>
        </a:p>
      </dgm:t>
    </dgm:pt>
    <dgm:pt modelId="{743C8B60-216E-4661-BF4F-A18325E66B48}">
      <dgm:prSet phldrT="[Text]" phldr="1"/>
      <dgm:spPr>
        <a:solidFill>
          <a:schemeClr val="accent1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cs-CZ"/>
        </a:p>
      </dgm:t>
    </dgm:pt>
    <dgm:pt modelId="{4632BE64-4164-4C60-AE82-6A4128606B21}" type="parTrans" cxnId="{CA3A4AA3-57AE-46A7-B9E1-769388906FD2}">
      <dgm:prSet/>
      <dgm:spPr/>
      <dgm:t>
        <a:bodyPr/>
        <a:lstStyle/>
        <a:p>
          <a:endParaRPr lang="cs-CZ"/>
        </a:p>
      </dgm:t>
    </dgm:pt>
    <dgm:pt modelId="{66C76053-3B63-45C4-889D-72C9816AEDDC}" type="sibTrans" cxnId="{CA3A4AA3-57AE-46A7-B9E1-769388906FD2}">
      <dgm:prSet/>
      <dgm:spPr/>
      <dgm:t>
        <a:bodyPr/>
        <a:lstStyle/>
        <a:p>
          <a:endParaRPr lang="cs-CZ"/>
        </a:p>
      </dgm:t>
    </dgm:pt>
    <dgm:pt modelId="{6B196BE2-BAEB-4961-876E-15AA87A4B7B6}">
      <dgm:prSet phldrT="[Text]"/>
      <dgm:spPr/>
      <dgm:t>
        <a:bodyPr/>
        <a:lstStyle/>
        <a:p>
          <a:endParaRPr lang="cs-CZ" dirty="0"/>
        </a:p>
      </dgm:t>
    </dgm:pt>
    <dgm:pt modelId="{F81FA0BA-CCFD-4D4D-A201-D247DE3F37A7}" type="parTrans" cxnId="{93755A02-1F22-4340-9908-B163F481CDC8}">
      <dgm:prSet/>
      <dgm:spPr/>
      <dgm:t>
        <a:bodyPr/>
        <a:lstStyle/>
        <a:p>
          <a:endParaRPr lang="cs-CZ"/>
        </a:p>
      </dgm:t>
    </dgm:pt>
    <dgm:pt modelId="{17519C7A-B0D6-4F1E-844A-46CEE25DEB16}" type="sibTrans" cxnId="{93755A02-1F22-4340-9908-B163F481CDC8}">
      <dgm:prSet/>
      <dgm:spPr/>
      <dgm:t>
        <a:bodyPr/>
        <a:lstStyle/>
        <a:p>
          <a:endParaRPr lang="cs-CZ"/>
        </a:p>
      </dgm:t>
    </dgm:pt>
    <dgm:pt modelId="{55407042-22CA-4A3C-9CD9-FDC1988DA4DA}" type="pres">
      <dgm:prSet presAssocID="{51AFC0E9-F97C-4249-A119-AF0F54A5C339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D5E252C4-B70D-461D-AA84-50CC4C7F0397}" type="pres">
      <dgm:prSet presAssocID="{D1F5AB33-D0DF-4C92-A568-E082A118E637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437DB34-17D7-4302-9B08-015091E5FB77}" type="pres">
      <dgm:prSet presAssocID="{D1F5AB33-D0DF-4C92-A568-E082A118E637}" presName="childText1" presStyleLbl="solidAlignAcc1" presStyleIdx="0" presStyleCnt="3" custLinFactNeighborX="2056" custLinFactNeighborY="-13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0C59E1A-BAE9-4C80-8F55-C6D060A621AA}" type="pres">
      <dgm:prSet presAssocID="{285EC1FD-13BA-4C9E-BB40-1BB04D0C895D}" presName="parentText2" presStyleLbl="node1" presStyleIdx="1" presStyleCnt="3" custLinFactNeighborX="-1098" custLinFactNeighborY="260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7F3F42C-008A-49AC-A826-F554FE94C47B}" type="pres">
      <dgm:prSet presAssocID="{285EC1FD-13BA-4C9E-BB40-1BB04D0C895D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BDEC12D-506A-47E4-AF6A-C5ABC73BF0B7}" type="pres">
      <dgm:prSet presAssocID="{743C8B60-216E-4661-BF4F-A18325E66B48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44C5836-B2F7-4404-A903-5D76909A050E}" type="pres">
      <dgm:prSet presAssocID="{743C8B60-216E-4661-BF4F-A18325E66B48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75F7572-B864-42A2-8ECB-773BCFA2F745}" type="presOf" srcId="{51AFC0E9-F97C-4249-A119-AF0F54A5C339}" destId="{55407042-22CA-4A3C-9CD9-FDC1988DA4DA}" srcOrd="0" destOrd="0" presId="urn:microsoft.com/office/officeart/2009/3/layout/IncreasingArrowsProcess"/>
    <dgm:cxn modelId="{AC8255AB-24D5-4E53-83E8-A03D703B873D}" type="presOf" srcId="{C55AED41-79FA-40C4-9048-D6A0093A41D8}" destId="{57F3F42C-008A-49AC-A826-F554FE94C47B}" srcOrd="0" destOrd="0" presId="urn:microsoft.com/office/officeart/2009/3/layout/IncreasingArrowsProcess"/>
    <dgm:cxn modelId="{CA3A4AA3-57AE-46A7-B9E1-769388906FD2}" srcId="{51AFC0E9-F97C-4249-A119-AF0F54A5C339}" destId="{743C8B60-216E-4661-BF4F-A18325E66B48}" srcOrd="2" destOrd="0" parTransId="{4632BE64-4164-4C60-AE82-6A4128606B21}" sibTransId="{66C76053-3B63-45C4-889D-72C9816AEDDC}"/>
    <dgm:cxn modelId="{5299364C-3D41-4105-9BCC-453A6CF373C3}" type="presOf" srcId="{644A3DF6-4CD5-444F-9670-0E6CD57A8020}" destId="{9437DB34-17D7-4302-9B08-015091E5FB77}" srcOrd="0" destOrd="0" presId="urn:microsoft.com/office/officeart/2009/3/layout/IncreasingArrowsProcess"/>
    <dgm:cxn modelId="{93755A02-1F22-4340-9908-B163F481CDC8}" srcId="{743C8B60-216E-4661-BF4F-A18325E66B48}" destId="{6B196BE2-BAEB-4961-876E-15AA87A4B7B6}" srcOrd="0" destOrd="0" parTransId="{F81FA0BA-CCFD-4D4D-A201-D247DE3F37A7}" sibTransId="{17519C7A-B0D6-4F1E-844A-46CEE25DEB16}"/>
    <dgm:cxn modelId="{DBB06D25-ACD7-4D59-A5F6-3936E3EC3759}" type="presOf" srcId="{285EC1FD-13BA-4C9E-BB40-1BB04D0C895D}" destId="{F0C59E1A-BAE9-4C80-8F55-C6D060A621AA}" srcOrd="0" destOrd="0" presId="urn:microsoft.com/office/officeart/2009/3/layout/IncreasingArrowsProcess"/>
    <dgm:cxn modelId="{9C05E16A-E971-4EDE-AB93-BB1CC951EAD4}" type="presOf" srcId="{743C8B60-216E-4661-BF4F-A18325E66B48}" destId="{1BDEC12D-506A-47E4-AF6A-C5ABC73BF0B7}" srcOrd="0" destOrd="0" presId="urn:microsoft.com/office/officeart/2009/3/layout/IncreasingArrowsProcess"/>
    <dgm:cxn modelId="{3C18DFA5-099B-4292-A53A-74474273760E}" type="presOf" srcId="{6B196BE2-BAEB-4961-876E-15AA87A4B7B6}" destId="{C44C5836-B2F7-4404-A903-5D76909A050E}" srcOrd="0" destOrd="0" presId="urn:microsoft.com/office/officeart/2009/3/layout/IncreasingArrowsProcess"/>
    <dgm:cxn modelId="{39E79090-92D2-4DCB-829A-D14DA5CBA6F9}" srcId="{51AFC0E9-F97C-4249-A119-AF0F54A5C339}" destId="{285EC1FD-13BA-4C9E-BB40-1BB04D0C895D}" srcOrd="1" destOrd="0" parTransId="{0AA68F61-A80E-4D81-9860-9F324A8433BF}" sibTransId="{AA021EC8-EE77-4F43-9ECB-3F5743829DB6}"/>
    <dgm:cxn modelId="{035FDA6B-6EEF-4B93-9FC6-ED89C8E3E460}" srcId="{51AFC0E9-F97C-4249-A119-AF0F54A5C339}" destId="{D1F5AB33-D0DF-4C92-A568-E082A118E637}" srcOrd="0" destOrd="0" parTransId="{65D20072-8FB4-4525-869C-F6A77D3044CD}" sibTransId="{D8759855-E0E9-4F2A-95AF-FA29F979505A}"/>
    <dgm:cxn modelId="{D754B009-F581-412B-B276-200ECE3D8B8D}" srcId="{285EC1FD-13BA-4C9E-BB40-1BB04D0C895D}" destId="{C55AED41-79FA-40C4-9048-D6A0093A41D8}" srcOrd="0" destOrd="0" parTransId="{13B696FB-7A4D-4C01-A8A2-33E245A7379C}" sibTransId="{09F03E2A-9158-436E-8433-7C7E9DF37E30}"/>
    <dgm:cxn modelId="{FCA13E47-B399-465A-9872-E724999D9D2B}" type="presOf" srcId="{D1F5AB33-D0DF-4C92-A568-E082A118E637}" destId="{D5E252C4-B70D-461D-AA84-50CC4C7F0397}" srcOrd="0" destOrd="0" presId="urn:microsoft.com/office/officeart/2009/3/layout/IncreasingArrowsProcess"/>
    <dgm:cxn modelId="{9CA64F32-B9EC-4880-BF46-99B096A3A4CC}" srcId="{D1F5AB33-D0DF-4C92-A568-E082A118E637}" destId="{644A3DF6-4CD5-444F-9670-0E6CD57A8020}" srcOrd="0" destOrd="0" parTransId="{76DC8371-E1EA-4536-B129-3179B79944BE}" sibTransId="{747098B2-482D-4F2F-A7F8-6D41921FFFA1}"/>
    <dgm:cxn modelId="{EDF2DDF0-BA94-43DA-AF4E-527B2114D45E}" type="presParOf" srcId="{55407042-22CA-4A3C-9CD9-FDC1988DA4DA}" destId="{D5E252C4-B70D-461D-AA84-50CC4C7F0397}" srcOrd="0" destOrd="0" presId="urn:microsoft.com/office/officeart/2009/3/layout/IncreasingArrowsProcess"/>
    <dgm:cxn modelId="{AFDD4734-2729-4734-ACF2-D4BC806C8603}" type="presParOf" srcId="{55407042-22CA-4A3C-9CD9-FDC1988DA4DA}" destId="{9437DB34-17D7-4302-9B08-015091E5FB77}" srcOrd="1" destOrd="0" presId="urn:microsoft.com/office/officeart/2009/3/layout/IncreasingArrowsProcess"/>
    <dgm:cxn modelId="{A7A73EA0-29B7-4796-8325-9731479B4580}" type="presParOf" srcId="{55407042-22CA-4A3C-9CD9-FDC1988DA4DA}" destId="{F0C59E1A-BAE9-4C80-8F55-C6D060A621AA}" srcOrd="2" destOrd="0" presId="urn:microsoft.com/office/officeart/2009/3/layout/IncreasingArrowsProcess"/>
    <dgm:cxn modelId="{D10150A1-853E-48D4-B973-B6B5CFD90D20}" type="presParOf" srcId="{55407042-22CA-4A3C-9CD9-FDC1988DA4DA}" destId="{57F3F42C-008A-49AC-A826-F554FE94C47B}" srcOrd="3" destOrd="0" presId="urn:microsoft.com/office/officeart/2009/3/layout/IncreasingArrowsProcess"/>
    <dgm:cxn modelId="{6150A4B1-DDE3-43AC-951E-81F90E7E1492}" type="presParOf" srcId="{55407042-22CA-4A3C-9CD9-FDC1988DA4DA}" destId="{1BDEC12D-506A-47E4-AF6A-C5ABC73BF0B7}" srcOrd="4" destOrd="0" presId="urn:microsoft.com/office/officeart/2009/3/layout/IncreasingArrowsProcess"/>
    <dgm:cxn modelId="{26F10166-2E81-4A08-9B29-B2BA7F5CD7C3}" type="presParOf" srcId="{55407042-22CA-4A3C-9CD9-FDC1988DA4DA}" destId="{C44C5836-B2F7-4404-A903-5D76909A050E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04EE309-FF4B-4664-A776-CF3DC31BAE1E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B2B53B5-98D5-43C7-879A-0B131C4070A5}">
      <dgm:prSet phldrT="[Text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cs-CZ" sz="4000" b="1" dirty="0" smtClean="0">
              <a:solidFill>
                <a:srgbClr val="0070C0"/>
              </a:solidFill>
            </a:rPr>
            <a:t>Mentální slovník = </a:t>
          </a:r>
          <a:r>
            <a:rPr lang="cs-CZ" sz="4000" b="1" dirty="0" err="1" smtClean="0">
              <a:solidFill>
                <a:srgbClr val="0070C0"/>
              </a:solidFill>
            </a:rPr>
            <a:t>slovník</a:t>
          </a:r>
          <a:r>
            <a:rPr lang="cs-CZ" sz="4000" b="1" dirty="0" smtClean="0">
              <a:solidFill>
                <a:srgbClr val="0070C0"/>
              </a:solidFill>
            </a:rPr>
            <a:t> každého jedince</a:t>
          </a:r>
          <a:endParaRPr lang="cs-CZ" sz="4000" b="1" dirty="0">
            <a:solidFill>
              <a:srgbClr val="0070C0"/>
            </a:solidFill>
          </a:endParaRPr>
        </a:p>
      </dgm:t>
    </dgm:pt>
    <dgm:pt modelId="{87BCFD82-ED54-4382-A9B5-CE82251268A7}" type="parTrans" cxnId="{1B59E91B-B4F3-429E-8F60-9EF21618B162}">
      <dgm:prSet/>
      <dgm:spPr/>
      <dgm:t>
        <a:bodyPr/>
        <a:lstStyle/>
        <a:p>
          <a:endParaRPr lang="cs-CZ"/>
        </a:p>
      </dgm:t>
    </dgm:pt>
    <dgm:pt modelId="{3F58497C-5AD4-4DD0-A22E-916EFB4D172C}" type="sibTrans" cxnId="{1B59E91B-B4F3-429E-8F60-9EF21618B162}">
      <dgm:prSet/>
      <dgm:spPr/>
      <dgm:t>
        <a:bodyPr/>
        <a:lstStyle/>
        <a:p>
          <a:endParaRPr lang="cs-CZ"/>
        </a:p>
      </dgm:t>
    </dgm:pt>
    <dgm:pt modelId="{CB2898C3-DA67-45AA-885B-9214CE7FC07F}">
      <dgm:prSet phldrT="[Text]" custT="1"/>
      <dgm:spPr>
        <a:solidFill>
          <a:schemeClr val="accent6">
            <a:lumMod val="90000"/>
          </a:schemeClr>
        </a:solidFill>
      </dgm:spPr>
      <dgm:t>
        <a:bodyPr/>
        <a:lstStyle/>
        <a:p>
          <a:r>
            <a:rPr lang="cs-CZ" sz="3600" dirty="0" smtClean="0"/>
            <a:t>Pasivní </a:t>
          </a:r>
          <a:r>
            <a:rPr lang="cs-CZ" sz="2400" dirty="0" smtClean="0"/>
            <a:t>(3x-6x vyšší než aktivní)</a:t>
          </a:r>
          <a:endParaRPr lang="cs-CZ" sz="2400" dirty="0"/>
        </a:p>
      </dgm:t>
    </dgm:pt>
    <dgm:pt modelId="{EF5BBA33-EB73-46C5-8F30-1BCDA38A738B}" type="parTrans" cxnId="{5E7525EE-AFA5-4A6B-AB0B-81E4E4220C26}">
      <dgm:prSet/>
      <dgm:spPr/>
      <dgm:t>
        <a:bodyPr/>
        <a:lstStyle/>
        <a:p>
          <a:endParaRPr lang="cs-CZ"/>
        </a:p>
      </dgm:t>
    </dgm:pt>
    <dgm:pt modelId="{DDCFB349-FE5F-4AA1-9A6B-26CB3B6B6A5C}" type="sibTrans" cxnId="{5E7525EE-AFA5-4A6B-AB0B-81E4E4220C26}">
      <dgm:prSet/>
      <dgm:spPr/>
      <dgm:t>
        <a:bodyPr/>
        <a:lstStyle/>
        <a:p>
          <a:endParaRPr lang="cs-CZ"/>
        </a:p>
      </dgm:t>
    </dgm:pt>
    <dgm:pt modelId="{9E6A7283-AC47-44EB-A542-0000EF8FF203}">
      <dgm:prSet phldrT="[Text]" custT="1"/>
      <dgm:spPr/>
      <dgm:t>
        <a:bodyPr/>
        <a:lstStyle/>
        <a:p>
          <a:r>
            <a:rPr lang="cs-CZ" sz="2400" dirty="0" smtClean="0"/>
            <a:t>Významy slov</a:t>
          </a:r>
          <a:endParaRPr lang="cs-CZ" sz="2400" dirty="0"/>
        </a:p>
      </dgm:t>
    </dgm:pt>
    <dgm:pt modelId="{0AAF466A-CA37-46BB-9A35-390765330D4C}" type="parTrans" cxnId="{444E6A7D-0EF0-4509-A484-DE5F3F1A8514}">
      <dgm:prSet/>
      <dgm:spPr/>
      <dgm:t>
        <a:bodyPr/>
        <a:lstStyle/>
        <a:p>
          <a:endParaRPr lang="cs-CZ"/>
        </a:p>
      </dgm:t>
    </dgm:pt>
    <dgm:pt modelId="{6B4F9AF6-E569-471B-A492-3626F0B37518}" type="sibTrans" cxnId="{444E6A7D-0EF0-4509-A484-DE5F3F1A8514}">
      <dgm:prSet/>
      <dgm:spPr/>
      <dgm:t>
        <a:bodyPr/>
        <a:lstStyle/>
        <a:p>
          <a:endParaRPr lang="cs-CZ"/>
        </a:p>
      </dgm:t>
    </dgm:pt>
    <dgm:pt modelId="{71010F8E-91A5-4BB3-B7EE-C7760A218710}">
      <dgm:prSet phldrT="[Text]"/>
      <dgm:spPr/>
      <dgm:t>
        <a:bodyPr/>
        <a:lstStyle/>
        <a:p>
          <a:r>
            <a:rPr lang="cs-CZ" dirty="0" smtClean="0"/>
            <a:t>Výbavnost slov </a:t>
          </a:r>
          <a:endParaRPr lang="cs-CZ" dirty="0"/>
        </a:p>
      </dgm:t>
    </dgm:pt>
    <dgm:pt modelId="{342507DA-DFB5-4710-86A4-AA32AAB07A20}" type="parTrans" cxnId="{361AEB23-5487-4A2B-95D2-E899F9D9F6C9}">
      <dgm:prSet/>
      <dgm:spPr/>
      <dgm:t>
        <a:bodyPr/>
        <a:lstStyle/>
        <a:p>
          <a:endParaRPr lang="cs-CZ"/>
        </a:p>
      </dgm:t>
    </dgm:pt>
    <dgm:pt modelId="{EEA17790-13D8-401F-BF79-3AF34E47428C}" type="sibTrans" cxnId="{361AEB23-5487-4A2B-95D2-E899F9D9F6C9}">
      <dgm:prSet/>
      <dgm:spPr/>
      <dgm:t>
        <a:bodyPr/>
        <a:lstStyle/>
        <a:p>
          <a:endParaRPr lang="cs-CZ"/>
        </a:p>
      </dgm:t>
    </dgm:pt>
    <dgm:pt modelId="{04AAB16E-B49A-4671-8535-3E9318A6C49B}">
      <dgm:prSet phldrT="[Text]" custT="1"/>
      <dgm:spPr>
        <a:solidFill>
          <a:schemeClr val="accent6">
            <a:lumMod val="90000"/>
          </a:schemeClr>
        </a:solidFill>
      </dgm:spPr>
      <dgm:t>
        <a:bodyPr/>
        <a:lstStyle/>
        <a:p>
          <a:r>
            <a:rPr lang="cs-CZ" sz="3600" dirty="0" smtClean="0"/>
            <a:t>aktivní</a:t>
          </a:r>
          <a:endParaRPr lang="cs-CZ" sz="3600" dirty="0"/>
        </a:p>
      </dgm:t>
    </dgm:pt>
    <dgm:pt modelId="{5C62A20F-BF40-4CAF-86DC-AC2DD83D27E9}" type="parTrans" cxnId="{8D31EBB4-82A3-4CBA-A0BC-9C012824B7B4}">
      <dgm:prSet/>
      <dgm:spPr/>
      <dgm:t>
        <a:bodyPr/>
        <a:lstStyle/>
        <a:p>
          <a:endParaRPr lang="cs-CZ"/>
        </a:p>
      </dgm:t>
    </dgm:pt>
    <dgm:pt modelId="{ADB61ABC-6D55-4CC3-B7B1-D5B4A2C3C989}" type="sibTrans" cxnId="{8D31EBB4-82A3-4CBA-A0BC-9C012824B7B4}">
      <dgm:prSet/>
      <dgm:spPr/>
      <dgm:t>
        <a:bodyPr/>
        <a:lstStyle/>
        <a:p>
          <a:endParaRPr lang="cs-CZ"/>
        </a:p>
      </dgm:t>
    </dgm:pt>
    <dgm:pt modelId="{F2F21B78-1186-49AB-B737-DCE19B6C71DD}">
      <dgm:prSet phldrT="[Text]"/>
      <dgm:spPr/>
      <dgm:t>
        <a:bodyPr/>
        <a:lstStyle/>
        <a:p>
          <a:r>
            <a:rPr lang="cs-CZ" dirty="0" smtClean="0"/>
            <a:t>Uspořádání slov</a:t>
          </a:r>
          <a:endParaRPr lang="cs-CZ" dirty="0"/>
        </a:p>
      </dgm:t>
    </dgm:pt>
    <dgm:pt modelId="{C1FD6CDD-9EDB-4A8B-8FED-1D7D047E7436}" type="parTrans" cxnId="{641C69A4-8BA0-403B-A8B2-F5C35D400D41}">
      <dgm:prSet/>
      <dgm:spPr/>
      <dgm:t>
        <a:bodyPr/>
        <a:lstStyle/>
        <a:p>
          <a:endParaRPr lang="cs-CZ"/>
        </a:p>
      </dgm:t>
    </dgm:pt>
    <dgm:pt modelId="{88FE4E64-B932-4C9E-839B-4A6CE18B6044}" type="sibTrans" cxnId="{641C69A4-8BA0-403B-A8B2-F5C35D400D41}">
      <dgm:prSet/>
      <dgm:spPr/>
      <dgm:t>
        <a:bodyPr/>
        <a:lstStyle/>
        <a:p>
          <a:endParaRPr lang="cs-CZ"/>
        </a:p>
      </dgm:t>
    </dgm:pt>
    <dgm:pt modelId="{B0BA570D-A1A3-41BA-83A2-2265637B94D7}" type="pres">
      <dgm:prSet presAssocID="{204EE309-FF4B-4664-A776-CF3DC31BAE1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92A42EFC-531A-4A87-9B34-186D4091982B}" type="pres">
      <dgm:prSet presAssocID="{2B2B53B5-98D5-43C7-879A-0B131C4070A5}" presName="vertOne" presStyleCnt="0"/>
      <dgm:spPr/>
    </dgm:pt>
    <dgm:pt modelId="{AED701A9-836E-4CD7-93DD-68D753F85CE0}" type="pres">
      <dgm:prSet presAssocID="{2B2B53B5-98D5-43C7-879A-0B131C4070A5}" presName="txOne" presStyleLbl="node0" presStyleIdx="0" presStyleCnt="1" custScaleY="7795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B58EC14-72A4-4931-9B17-2B889BFFDBAA}" type="pres">
      <dgm:prSet presAssocID="{2B2B53B5-98D5-43C7-879A-0B131C4070A5}" presName="parTransOne" presStyleCnt="0"/>
      <dgm:spPr/>
    </dgm:pt>
    <dgm:pt modelId="{A3300C5A-6EC8-48CE-877C-DF03D378976E}" type="pres">
      <dgm:prSet presAssocID="{2B2B53B5-98D5-43C7-879A-0B131C4070A5}" presName="horzOne" presStyleCnt="0"/>
      <dgm:spPr/>
    </dgm:pt>
    <dgm:pt modelId="{66B263E6-C3E5-4A02-A089-82E822010CAD}" type="pres">
      <dgm:prSet presAssocID="{CB2898C3-DA67-45AA-885B-9214CE7FC07F}" presName="vertTwo" presStyleCnt="0"/>
      <dgm:spPr/>
    </dgm:pt>
    <dgm:pt modelId="{B110536C-C968-41C0-A0F7-5261B2C38E8F}" type="pres">
      <dgm:prSet presAssocID="{CB2898C3-DA67-45AA-885B-9214CE7FC07F}" presName="txTwo" presStyleLbl="node2" presStyleIdx="0" presStyleCnt="2" custScaleX="65570" custScaleY="59640" custLinFactNeighborX="-33" custLinFactNeighborY="-2942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6466051-EFF6-4952-A591-7168DFD7CCBD}" type="pres">
      <dgm:prSet presAssocID="{CB2898C3-DA67-45AA-885B-9214CE7FC07F}" presName="parTransTwo" presStyleCnt="0"/>
      <dgm:spPr/>
    </dgm:pt>
    <dgm:pt modelId="{5B56E7ED-0A32-42A8-BE90-45E3B85E323C}" type="pres">
      <dgm:prSet presAssocID="{CB2898C3-DA67-45AA-885B-9214CE7FC07F}" presName="horzTwo" presStyleCnt="0"/>
      <dgm:spPr/>
    </dgm:pt>
    <dgm:pt modelId="{CA4DF914-C6B0-44EA-8B3B-E45081CF77DD}" type="pres">
      <dgm:prSet presAssocID="{9E6A7283-AC47-44EB-A542-0000EF8FF203}" presName="vertThree" presStyleCnt="0"/>
      <dgm:spPr/>
    </dgm:pt>
    <dgm:pt modelId="{9D8BD4D4-B941-41F4-8D9B-3A290E352E64}" type="pres">
      <dgm:prSet presAssocID="{9E6A7283-AC47-44EB-A542-0000EF8FF203}" presName="txThree" presStyleLbl="node3" presStyleIdx="0" presStyleCnt="3" custScaleX="54924" custScaleY="45180" custLinFactNeighborX="-238" custLinFactNeighborY="-156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5A1FEE6-8E1B-47EE-B8D9-09A6265FC94E}" type="pres">
      <dgm:prSet presAssocID="{9E6A7283-AC47-44EB-A542-0000EF8FF203}" presName="horzThree" presStyleCnt="0"/>
      <dgm:spPr/>
    </dgm:pt>
    <dgm:pt modelId="{DC0F1CE4-30B9-4855-8E7A-8A63421263A3}" type="pres">
      <dgm:prSet presAssocID="{6B4F9AF6-E569-471B-A492-3626F0B37518}" presName="sibSpaceThree" presStyleCnt="0"/>
      <dgm:spPr/>
    </dgm:pt>
    <dgm:pt modelId="{61355A1D-C79E-4339-8F0C-4527773E0812}" type="pres">
      <dgm:prSet presAssocID="{71010F8E-91A5-4BB3-B7EE-C7760A218710}" presName="vertThree" presStyleCnt="0"/>
      <dgm:spPr/>
    </dgm:pt>
    <dgm:pt modelId="{319F3CD5-B2CE-4351-8692-B34505E6833A}" type="pres">
      <dgm:prSet presAssocID="{71010F8E-91A5-4BB3-B7EE-C7760A218710}" presName="txThree" presStyleLbl="node3" presStyleIdx="1" presStyleCnt="3" custScaleX="56375" custScaleY="4530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59F38D2-59E6-4EDC-9386-F64E10DE5FA0}" type="pres">
      <dgm:prSet presAssocID="{71010F8E-91A5-4BB3-B7EE-C7760A218710}" presName="horzThree" presStyleCnt="0"/>
      <dgm:spPr/>
    </dgm:pt>
    <dgm:pt modelId="{9DFDFDD2-D3AB-457A-BDAB-A28BD9C26B10}" type="pres">
      <dgm:prSet presAssocID="{DDCFB349-FE5F-4AA1-9A6B-26CB3B6B6A5C}" presName="sibSpaceTwo" presStyleCnt="0"/>
      <dgm:spPr/>
    </dgm:pt>
    <dgm:pt modelId="{9C94B5FA-A796-44B1-880E-32818D4B88B6}" type="pres">
      <dgm:prSet presAssocID="{04AAB16E-B49A-4671-8535-3E9318A6C49B}" presName="vertTwo" presStyleCnt="0"/>
      <dgm:spPr/>
    </dgm:pt>
    <dgm:pt modelId="{8BC395B5-F371-4E72-B289-95CC9622ED17}" type="pres">
      <dgm:prSet presAssocID="{04AAB16E-B49A-4671-8535-3E9318A6C49B}" presName="txTwo" presStyleLbl="node2" presStyleIdx="1" presStyleCnt="2" custScaleY="6683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0474600-39A0-4F21-BC1A-7FE3BAAF7EC0}" type="pres">
      <dgm:prSet presAssocID="{04AAB16E-B49A-4671-8535-3E9318A6C49B}" presName="parTransTwo" presStyleCnt="0"/>
      <dgm:spPr/>
    </dgm:pt>
    <dgm:pt modelId="{3A75A1C6-B269-4DCF-A0EC-E5A622DAACC9}" type="pres">
      <dgm:prSet presAssocID="{04AAB16E-B49A-4671-8535-3E9318A6C49B}" presName="horzTwo" presStyleCnt="0"/>
      <dgm:spPr/>
    </dgm:pt>
    <dgm:pt modelId="{CE106FF6-B444-4F09-A025-63C0F9FD0AD7}" type="pres">
      <dgm:prSet presAssocID="{F2F21B78-1186-49AB-B737-DCE19B6C71DD}" presName="vertThree" presStyleCnt="0"/>
      <dgm:spPr/>
    </dgm:pt>
    <dgm:pt modelId="{84F3EEB3-B7DD-4278-A6C5-9524BBC204ED}" type="pres">
      <dgm:prSet presAssocID="{F2F21B78-1186-49AB-B737-DCE19B6C71DD}" presName="txThree" presStyleLbl="node3" presStyleIdx="2" presStyleCnt="3" custScaleX="48916" custScaleY="4952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CE063BC-F81A-48B8-9EA0-833E47788E76}" type="pres">
      <dgm:prSet presAssocID="{F2F21B78-1186-49AB-B737-DCE19B6C71DD}" presName="horzThree" presStyleCnt="0"/>
      <dgm:spPr/>
    </dgm:pt>
  </dgm:ptLst>
  <dgm:cxnLst>
    <dgm:cxn modelId="{1B59E91B-B4F3-429E-8F60-9EF21618B162}" srcId="{204EE309-FF4B-4664-A776-CF3DC31BAE1E}" destId="{2B2B53B5-98D5-43C7-879A-0B131C4070A5}" srcOrd="0" destOrd="0" parTransId="{87BCFD82-ED54-4382-A9B5-CE82251268A7}" sibTransId="{3F58497C-5AD4-4DD0-A22E-916EFB4D172C}"/>
    <dgm:cxn modelId="{4E92F714-15D1-4065-8D5F-09025C0941A5}" type="presOf" srcId="{04AAB16E-B49A-4671-8535-3E9318A6C49B}" destId="{8BC395B5-F371-4E72-B289-95CC9622ED17}" srcOrd="0" destOrd="0" presId="urn:microsoft.com/office/officeart/2005/8/layout/hierarchy4"/>
    <dgm:cxn modelId="{863F4D77-DEAB-4BE7-9B01-A0B761C9F31B}" type="presOf" srcId="{9E6A7283-AC47-44EB-A542-0000EF8FF203}" destId="{9D8BD4D4-B941-41F4-8D9B-3A290E352E64}" srcOrd="0" destOrd="0" presId="urn:microsoft.com/office/officeart/2005/8/layout/hierarchy4"/>
    <dgm:cxn modelId="{5E7525EE-AFA5-4A6B-AB0B-81E4E4220C26}" srcId="{2B2B53B5-98D5-43C7-879A-0B131C4070A5}" destId="{CB2898C3-DA67-45AA-885B-9214CE7FC07F}" srcOrd="0" destOrd="0" parTransId="{EF5BBA33-EB73-46C5-8F30-1BCDA38A738B}" sibTransId="{DDCFB349-FE5F-4AA1-9A6B-26CB3B6B6A5C}"/>
    <dgm:cxn modelId="{361AEB23-5487-4A2B-95D2-E899F9D9F6C9}" srcId="{CB2898C3-DA67-45AA-885B-9214CE7FC07F}" destId="{71010F8E-91A5-4BB3-B7EE-C7760A218710}" srcOrd="1" destOrd="0" parTransId="{342507DA-DFB5-4710-86A4-AA32AAB07A20}" sibTransId="{EEA17790-13D8-401F-BF79-3AF34E47428C}"/>
    <dgm:cxn modelId="{1461297C-3F84-4F7D-B329-6B2C9D6C7CAC}" type="presOf" srcId="{2B2B53B5-98D5-43C7-879A-0B131C4070A5}" destId="{AED701A9-836E-4CD7-93DD-68D753F85CE0}" srcOrd="0" destOrd="0" presId="urn:microsoft.com/office/officeart/2005/8/layout/hierarchy4"/>
    <dgm:cxn modelId="{CDD460B3-0D6F-4334-B603-2903E1506897}" type="presOf" srcId="{CB2898C3-DA67-45AA-885B-9214CE7FC07F}" destId="{B110536C-C968-41C0-A0F7-5261B2C38E8F}" srcOrd="0" destOrd="0" presId="urn:microsoft.com/office/officeart/2005/8/layout/hierarchy4"/>
    <dgm:cxn modelId="{892F0016-B85E-4080-97A5-61CD10F2C1C5}" type="presOf" srcId="{204EE309-FF4B-4664-A776-CF3DC31BAE1E}" destId="{B0BA570D-A1A3-41BA-83A2-2265637B94D7}" srcOrd="0" destOrd="0" presId="urn:microsoft.com/office/officeart/2005/8/layout/hierarchy4"/>
    <dgm:cxn modelId="{444E6A7D-0EF0-4509-A484-DE5F3F1A8514}" srcId="{CB2898C3-DA67-45AA-885B-9214CE7FC07F}" destId="{9E6A7283-AC47-44EB-A542-0000EF8FF203}" srcOrd="0" destOrd="0" parTransId="{0AAF466A-CA37-46BB-9A35-390765330D4C}" sibTransId="{6B4F9AF6-E569-471B-A492-3626F0B37518}"/>
    <dgm:cxn modelId="{8D31EBB4-82A3-4CBA-A0BC-9C012824B7B4}" srcId="{2B2B53B5-98D5-43C7-879A-0B131C4070A5}" destId="{04AAB16E-B49A-4671-8535-3E9318A6C49B}" srcOrd="1" destOrd="0" parTransId="{5C62A20F-BF40-4CAF-86DC-AC2DD83D27E9}" sibTransId="{ADB61ABC-6D55-4CC3-B7B1-D5B4A2C3C989}"/>
    <dgm:cxn modelId="{DA6964B7-1E6B-41F7-B023-A51E04D044D1}" type="presOf" srcId="{F2F21B78-1186-49AB-B737-DCE19B6C71DD}" destId="{84F3EEB3-B7DD-4278-A6C5-9524BBC204ED}" srcOrd="0" destOrd="0" presId="urn:microsoft.com/office/officeart/2005/8/layout/hierarchy4"/>
    <dgm:cxn modelId="{1CCB1181-623E-4A46-95C1-4A8C39445264}" type="presOf" srcId="{71010F8E-91A5-4BB3-B7EE-C7760A218710}" destId="{319F3CD5-B2CE-4351-8692-B34505E6833A}" srcOrd="0" destOrd="0" presId="urn:microsoft.com/office/officeart/2005/8/layout/hierarchy4"/>
    <dgm:cxn modelId="{641C69A4-8BA0-403B-A8B2-F5C35D400D41}" srcId="{04AAB16E-B49A-4671-8535-3E9318A6C49B}" destId="{F2F21B78-1186-49AB-B737-DCE19B6C71DD}" srcOrd="0" destOrd="0" parTransId="{C1FD6CDD-9EDB-4A8B-8FED-1D7D047E7436}" sibTransId="{88FE4E64-B932-4C9E-839B-4A6CE18B6044}"/>
    <dgm:cxn modelId="{9D42FE23-BEA0-4479-894A-95D7FFB8023C}" type="presParOf" srcId="{B0BA570D-A1A3-41BA-83A2-2265637B94D7}" destId="{92A42EFC-531A-4A87-9B34-186D4091982B}" srcOrd="0" destOrd="0" presId="urn:microsoft.com/office/officeart/2005/8/layout/hierarchy4"/>
    <dgm:cxn modelId="{97B52F17-573A-4405-B841-7121D80D4204}" type="presParOf" srcId="{92A42EFC-531A-4A87-9B34-186D4091982B}" destId="{AED701A9-836E-4CD7-93DD-68D753F85CE0}" srcOrd="0" destOrd="0" presId="urn:microsoft.com/office/officeart/2005/8/layout/hierarchy4"/>
    <dgm:cxn modelId="{B0728887-D325-4690-8F0F-9D38A87B193E}" type="presParOf" srcId="{92A42EFC-531A-4A87-9B34-186D4091982B}" destId="{8B58EC14-72A4-4931-9B17-2B889BFFDBAA}" srcOrd="1" destOrd="0" presId="urn:microsoft.com/office/officeart/2005/8/layout/hierarchy4"/>
    <dgm:cxn modelId="{3CF1DDAB-D5B7-4DDE-8C52-6DDF2AB21625}" type="presParOf" srcId="{92A42EFC-531A-4A87-9B34-186D4091982B}" destId="{A3300C5A-6EC8-48CE-877C-DF03D378976E}" srcOrd="2" destOrd="0" presId="urn:microsoft.com/office/officeart/2005/8/layout/hierarchy4"/>
    <dgm:cxn modelId="{DAB0C6DB-3A81-419A-9E02-ACAA13FD1C6F}" type="presParOf" srcId="{A3300C5A-6EC8-48CE-877C-DF03D378976E}" destId="{66B263E6-C3E5-4A02-A089-82E822010CAD}" srcOrd="0" destOrd="0" presId="urn:microsoft.com/office/officeart/2005/8/layout/hierarchy4"/>
    <dgm:cxn modelId="{47DD4453-878B-47CA-9FA3-015DF6AB2013}" type="presParOf" srcId="{66B263E6-C3E5-4A02-A089-82E822010CAD}" destId="{B110536C-C968-41C0-A0F7-5261B2C38E8F}" srcOrd="0" destOrd="0" presId="urn:microsoft.com/office/officeart/2005/8/layout/hierarchy4"/>
    <dgm:cxn modelId="{EAFE2A0F-82EC-4539-8916-B0C4D0F14EA5}" type="presParOf" srcId="{66B263E6-C3E5-4A02-A089-82E822010CAD}" destId="{56466051-EFF6-4952-A591-7168DFD7CCBD}" srcOrd="1" destOrd="0" presId="urn:microsoft.com/office/officeart/2005/8/layout/hierarchy4"/>
    <dgm:cxn modelId="{CF0C145A-52BB-48E8-A476-948D8F459E4C}" type="presParOf" srcId="{66B263E6-C3E5-4A02-A089-82E822010CAD}" destId="{5B56E7ED-0A32-42A8-BE90-45E3B85E323C}" srcOrd="2" destOrd="0" presId="urn:microsoft.com/office/officeart/2005/8/layout/hierarchy4"/>
    <dgm:cxn modelId="{DC755F18-4E0E-4B70-B60D-C69AA442F64C}" type="presParOf" srcId="{5B56E7ED-0A32-42A8-BE90-45E3B85E323C}" destId="{CA4DF914-C6B0-44EA-8B3B-E45081CF77DD}" srcOrd="0" destOrd="0" presId="urn:microsoft.com/office/officeart/2005/8/layout/hierarchy4"/>
    <dgm:cxn modelId="{15EAA97F-344C-459E-8A7C-656CA6BA43FA}" type="presParOf" srcId="{CA4DF914-C6B0-44EA-8B3B-E45081CF77DD}" destId="{9D8BD4D4-B941-41F4-8D9B-3A290E352E64}" srcOrd="0" destOrd="0" presId="urn:microsoft.com/office/officeart/2005/8/layout/hierarchy4"/>
    <dgm:cxn modelId="{A384CC9D-B7C3-4B33-BE45-4EE6C7B74E95}" type="presParOf" srcId="{CA4DF914-C6B0-44EA-8B3B-E45081CF77DD}" destId="{35A1FEE6-8E1B-47EE-B8D9-09A6265FC94E}" srcOrd="1" destOrd="0" presId="urn:microsoft.com/office/officeart/2005/8/layout/hierarchy4"/>
    <dgm:cxn modelId="{45ED6980-4DAB-4660-8BD1-E460A206714E}" type="presParOf" srcId="{5B56E7ED-0A32-42A8-BE90-45E3B85E323C}" destId="{DC0F1CE4-30B9-4855-8E7A-8A63421263A3}" srcOrd="1" destOrd="0" presId="urn:microsoft.com/office/officeart/2005/8/layout/hierarchy4"/>
    <dgm:cxn modelId="{7A6A41C2-21EC-41E6-A055-30AA54012504}" type="presParOf" srcId="{5B56E7ED-0A32-42A8-BE90-45E3B85E323C}" destId="{61355A1D-C79E-4339-8F0C-4527773E0812}" srcOrd="2" destOrd="0" presId="urn:microsoft.com/office/officeart/2005/8/layout/hierarchy4"/>
    <dgm:cxn modelId="{BBAC487E-2424-4DB9-9680-E6437B70A7C5}" type="presParOf" srcId="{61355A1D-C79E-4339-8F0C-4527773E0812}" destId="{319F3CD5-B2CE-4351-8692-B34505E6833A}" srcOrd="0" destOrd="0" presId="urn:microsoft.com/office/officeart/2005/8/layout/hierarchy4"/>
    <dgm:cxn modelId="{F7B3F451-1793-47D8-AB64-B1D28E842740}" type="presParOf" srcId="{61355A1D-C79E-4339-8F0C-4527773E0812}" destId="{259F38D2-59E6-4EDC-9386-F64E10DE5FA0}" srcOrd="1" destOrd="0" presId="urn:microsoft.com/office/officeart/2005/8/layout/hierarchy4"/>
    <dgm:cxn modelId="{0DE039FA-97F5-435F-BFE5-5A1001B02D84}" type="presParOf" srcId="{A3300C5A-6EC8-48CE-877C-DF03D378976E}" destId="{9DFDFDD2-D3AB-457A-BDAB-A28BD9C26B10}" srcOrd="1" destOrd="0" presId="urn:microsoft.com/office/officeart/2005/8/layout/hierarchy4"/>
    <dgm:cxn modelId="{FE10BF12-39F7-435B-9226-3BE3793D9679}" type="presParOf" srcId="{A3300C5A-6EC8-48CE-877C-DF03D378976E}" destId="{9C94B5FA-A796-44B1-880E-32818D4B88B6}" srcOrd="2" destOrd="0" presId="urn:microsoft.com/office/officeart/2005/8/layout/hierarchy4"/>
    <dgm:cxn modelId="{593FA7C0-418C-47F6-9B1C-C6AF1AC02709}" type="presParOf" srcId="{9C94B5FA-A796-44B1-880E-32818D4B88B6}" destId="{8BC395B5-F371-4E72-B289-95CC9622ED17}" srcOrd="0" destOrd="0" presId="urn:microsoft.com/office/officeart/2005/8/layout/hierarchy4"/>
    <dgm:cxn modelId="{87FE0838-4ACC-48D1-AEA6-24CD43E06C90}" type="presParOf" srcId="{9C94B5FA-A796-44B1-880E-32818D4B88B6}" destId="{F0474600-39A0-4F21-BC1A-7FE3BAAF7EC0}" srcOrd="1" destOrd="0" presId="urn:microsoft.com/office/officeart/2005/8/layout/hierarchy4"/>
    <dgm:cxn modelId="{B2AE8362-1E0B-4080-AB2C-2FB4AEE5F63D}" type="presParOf" srcId="{9C94B5FA-A796-44B1-880E-32818D4B88B6}" destId="{3A75A1C6-B269-4DCF-A0EC-E5A622DAACC9}" srcOrd="2" destOrd="0" presId="urn:microsoft.com/office/officeart/2005/8/layout/hierarchy4"/>
    <dgm:cxn modelId="{E85DBEE8-F869-412C-81A6-6F9041E51160}" type="presParOf" srcId="{3A75A1C6-B269-4DCF-A0EC-E5A622DAACC9}" destId="{CE106FF6-B444-4F09-A025-63C0F9FD0AD7}" srcOrd="0" destOrd="0" presId="urn:microsoft.com/office/officeart/2005/8/layout/hierarchy4"/>
    <dgm:cxn modelId="{E78AFBB4-2153-44EE-AC04-76BFC5B710DD}" type="presParOf" srcId="{CE106FF6-B444-4F09-A025-63C0F9FD0AD7}" destId="{84F3EEB3-B7DD-4278-A6C5-9524BBC204ED}" srcOrd="0" destOrd="0" presId="urn:microsoft.com/office/officeart/2005/8/layout/hierarchy4"/>
    <dgm:cxn modelId="{C4463B45-519A-4CCB-947C-FD10D999386B}" type="presParOf" srcId="{CE106FF6-B444-4F09-A025-63C0F9FD0AD7}" destId="{FCE063BC-F81A-48B8-9EA0-833E47788E7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9505255-46F5-4097-B88E-8BC3B3047B82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cs-CZ"/>
        </a:p>
      </dgm:t>
    </dgm:pt>
    <dgm:pt modelId="{9889A46A-AF7C-43D1-A604-CC9101705B64}">
      <dgm:prSet phldrT="[Text]"/>
      <dgm:spPr/>
      <dgm:t>
        <a:bodyPr/>
        <a:lstStyle/>
        <a:p>
          <a:r>
            <a:rPr lang="cs-CZ" dirty="0" smtClean="0">
              <a:solidFill>
                <a:srgbClr val="0070C0"/>
              </a:solidFill>
              <a:latin typeface="+mn-lt"/>
            </a:rPr>
            <a:t>V prvních obdobích – dochází ke kvantitativním změnám – </a:t>
          </a:r>
          <a:r>
            <a:rPr lang="cs-CZ" b="1" dirty="0" smtClean="0">
              <a:solidFill>
                <a:srgbClr val="0070C0"/>
              </a:solidFill>
              <a:latin typeface="+mn-lt"/>
            </a:rPr>
            <a:t>zdokonalení jazykových dovedností</a:t>
          </a:r>
          <a:endParaRPr lang="cs-CZ" b="1" dirty="0">
            <a:solidFill>
              <a:srgbClr val="0070C0"/>
            </a:solidFill>
            <a:latin typeface="+mn-lt"/>
          </a:endParaRPr>
        </a:p>
      </dgm:t>
    </dgm:pt>
    <dgm:pt modelId="{2A636980-E38C-4A09-B766-FFA848DB2E5E}" type="parTrans" cxnId="{74806537-4592-4F05-80D4-CA617EBB6B4D}">
      <dgm:prSet/>
      <dgm:spPr/>
      <dgm:t>
        <a:bodyPr/>
        <a:lstStyle/>
        <a:p>
          <a:endParaRPr lang="cs-CZ"/>
        </a:p>
      </dgm:t>
    </dgm:pt>
    <dgm:pt modelId="{4CF68369-5107-41E7-918E-0E503E1ECF1C}" type="sibTrans" cxnId="{74806537-4592-4F05-80D4-CA617EBB6B4D}">
      <dgm:prSet/>
      <dgm:spPr/>
      <dgm:t>
        <a:bodyPr/>
        <a:lstStyle/>
        <a:p>
          <a:endParaRPr lang="cs-CZ"/>
        </a:p>
      </dgm:t>
    </dgm:pt>
    <dgm:pt modelId="{4F1580EA-C640-4495-ACB9-CF91DCC83B42}">
      <dgm:prSet phldrT="[Text]" custT="1"/>
      <dgm:spPr/>
      <dgm:t>
        <a:bodyPr/>
        <a:lstStyle/>
        <a:p>
          <a:r>
            <a:rPr lang="cs-CZ" sz="2800" dirty="0" smtClean="0">
              <a:solidFill>
                <a:srgbClr val="0070C0"/>
              </a:solidFill>
              <a:latin typeface="+mn-lt"/>
            </a:rPr>
            <a:t>Zásoba – v aktivní i pasivní podobě. Stimulujeme </a:t>
          </a:r>
          <a:r>
            <a:rPr lang="cs-CZ" sz="2800" b="1" dirty="0" smtClean="0">
              <a:solidFill>
                <a:srgbClr val="0070C0"/>
              </a:solidFill>
              <a:latin typeface="+mn-lt"/>
            </a:rPr>
            <a:t>receptivní složku řeči, porozumění</a:t>
          </a:r>
          <a:endParaRPr lang="cs-CZ" sz="2800" b="1" dirty="0">
            <a:solidFill>
              <a:srgbClr val="0070C0"/>
            </a:solidFill>
            <a:latin typeface="+mn-lt"/>
          </a:endParaRPr>
        </a:p>
      </dgm:t>
    </dgm:pt>
    <dgm:pt modelId="{D777334B-81F5-4F5D-8BA8-69D4C6D3CF1D}" type="parTrans" cxnId="{71CF6145-B1B8-44FE-85D4-8BB1099EE6FB}">
      <dgm:prSet/>
      <dgm:spPr/>
      <dgm:t>
        <a:bodyPr/>
        <a:lstStyle/>
        <a:p>
          <a:endParaRPr lang="cs-CZ"/>
        </a:p>
      </dgm:t>
    </dgm:pt>
    <dgm:pt modelId="{8CEDD94F-F794-4E6E-9C79-D71B1C51E93C}" type="sibTrans" cxnId="{71CF6145-B1B8-44FE-85D4-8BB1099EE6FB}">
      <dgm:prSet/>
      <dgm:spPr/>
      <dgm:t>
        <a:bodyPr/>
        <a:lstStyle/>
        <a:p>
          <a:endParaRPr lang="cs-CZ"/>
        </a:p>
      </dgm:t>
    </dgm:pt>
    <dgm:pt modelId="{304DF5AB-C361-455D-A6EA-34F66C6F0505}">
      <dgm:prSet phldrT="[Text]"/>
      <dgm:spPr/>
      <dgm:t>
        <a:bodyPr/>
        <a:lstStyle/>
        <a:p>
          <a:r>
            <a:rPr lang="cs-CZ" b="1" dirty="0" smtClean="0">
              <a:solidFill>
                <a:srgbClr val="0070C0"/>
              </a:solidFill>
              <a:latin typeface="+mn-lt"/>
            </a:rPr>
            <a:t>Obsahová stránka řeči </a:t>
          </a:r>
          <a:r>
            <a:rPr lang="cs-CZ" dirty="0" smtClean="0">
              <a:solidFill>
                <a:srgbClr val="0070C0"/>
              </a:solidFill>
              <a:latin typeface="+mn-lt"/>
            </a:rPr>
            <a:t>– umění pojmenovat věci, popsat, co dělá - verbalizovat činnost</a:t>
          </a:r>
          <a:endParaRPr lang="cs-CZ" dirty="0">
            <a:solidFill>
              <a:srgbClr val="0070C0"/>
            </a:solidFill>
            <a:latin typeface="+mn-lt"/>
          </a:endParaRPr>
        </a:p>
      </dgm:t>
    </dgm:pt>
    <dgm:pt modelId="{D4BF7A2C-6700-48F3-A306-D6C9D03E3D2A}" type="parTrans" cxnId="{B419C5AB-C07A-41DF-989C-56747091EB18}">
      <dgm:prSet/>
      <dgm:spPr/>
      <dgm:t>
        <a:bodyPr/>
        <a:lstStyle/>
        <a:p>
          <a:endParaRPr lang="cs-CZ"/>
        </a:p>
      </dgm:t>
    </dgm:pt>
    <dgm:pt modelId="{F8C82B22-EA1F-4EC0-9F83-70CBF026A45B}" type="sibTrans" cxnId="{B419C5AB-C07A-41DF-989C-56747091EB18}">
      <dgm:prSet/>
      <dgm:spPr/>
      <dgm:t>
        <a:bodyPr/>
        <a:lstStyle/>
        <a:p>
          <a:endParaRPr lang="cs-CZ"/>
        </a:p>
      </dgm:t>
    </dgm:pt>
    <dgm:pt modelId="{EC5B430A-F2DB-4D3C-93F7-DB1E01416D57}" type="pres">
      <dgm:prSet presAssocID="{D9505255-46F5-4097-B88E-8BC3B3047B8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04DA54F-E5A7-469B-BEAA-601AA48B1140}" type="pres">
      <dgm:prSet presAssocID="{9889A46A-AF7C-43D1-A604-CC9101705B64}" presName="composite" presStyleCnt="0"/>
      <dgm:spPr/>
    </dgm:pt>
    <dgm:pt modelId="{0187CE88-5D7A-49D4-8136-64AAB3AE60DD}" type="pres">
      <dgm:prSet presAssocID="{9889A46A-AF7C-43D1-A604-CC9101705B64}" presName="imgShp" presStyleLbl="fgImgPlace1" presStyleIdx="0" presStyleCnt="3"/>
      <dgm:spPr/>
    </dgm:pt>
    <dgm:pt modelId="{B068B79E-AA97-4C3C-8038-384D643A6ECE}" type="pres">
      <dgm:prSet presAssocID="{9889A46A-AF7C-43D1-A604-CC9101705B6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7BFEEB5-BD0C-4580-A44F-3DB31CAB6B28}" type="pres">
      <dgm:prSet presAssocID="{4CF68369-5107-41E7-918E-0E503E1ECF1C}" presName="spacing" presStyleCnt="0"/>
      <dgm:spPr/>
    </dgm:pt>
    <dgm:pt modelId="{99F554D0-5DF9-49E2-BC5F-74C408D2702C}" type="pres">
      <dgm:prSet presAssocID="{4F1580EA-C640-4495-ACB9-CF91DCC83B42}" presName="composite" presStyleCnt="0"/>
      <dgm:spPr/>
    </dgm:pt>
    <dgm:pt modelId="{4BB01354-867C-42C5-BA6F-A4344F82517F}" type="pres">
      <dgm:prSet presAssocID="{4F1580EA-C640-4495-ACB9-CF91DCC83B42}" presName="imgShp" presStyleLbl="fgImgPlace1" presStyleIdx="1" presStyleCnt="3"/>
      <dgm:spPr/>
    </dgm:pt>
    <dgm:pt modelId="{02998BEA-5679-4D2F-8A1C-D05F8A54E0A8}" type="pres">
      <dgm:prSet presAssocID="{4F1580EA-C640-4495-ACB9-CF91DCC83B42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FABF5D9-FDCC-4B57-851F-1FD325629735}" type="pres">
      <dgm:prSet presAssocID="{8CEDD94F-F794-4E6E-9C79-D71B1C51E93C}" presName="spacing" presStyleCnt="0"/>
      <dgm:spPr/>
    </dgm:pt>
    <dgm:pt modelId="{C5ECF3D0-D5B7-49CB-8356-2D7F045DD0B4}" type="pres">
      <dgm:prSet presAssocID="{304DF5AB-C361-455D-A6EA-34F66C6F0505}" presName="composite" presStyleCnt="0"/>
      <dgm:spPr/>
    </dgm:pt>
    <dgm:pt modelId="{55EBE91D-C1D8-426B-82C9-D573D386BF12}" type="pres">
      <dgm:prSet presAssocID="{304DF5AB-C361-455D-A6EA-34F66C6F0505}" presName="imgShp" presStyleLbl="fgImgPlace1" presStyleIdx="2" presStyleCnt="3"/>
      <dgm:spPr/>
    </dgm:pt>
    <dgm:pt modelId="{0F75AFA0-413A-44B5-887A-114D7A9D95AD}" type="pres">
      <dgm:prSet presAssocID="{304DF5AB-C361-455D-A6EA-34F66C6F050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C357BD8-C1FF-4184-8463-11F969D9A0EA}" type="presOf" srcId="{4F1580EA-C640-4495-ACB9-CF91DCC83B42}" destId="{02998BEA-5679-4D2F-8A1C-D05F8A54E0A8}" srcOrd="0" destOrd="0" presId="urn:microsoft.com/office/officeart/2005/8/layout/vList3"/>
    <dgm:cxn modelId="{71CF6145-B1B8-44FE-85D4-8BB1099EE6FB}" srcId="{D9505255-46F5-4097-B88E-8BC3B3047B82}" destId="{4F1580EA-C640-4495-ACB9-CF91DCC83B42}" srcOrd="1" destOrd="0" parTransId="{D777334B-81F5-4F5D-8BA8-69D4C6D3CF1D}" sibTransId="{8CEDD94F-F794-4E6E-9C79-D71B1C51E93C}"/>
    <dgm:cxn modelId="{1A484FB3-542A-4082-A645-E0AEAAEA0F20}" type="presOf" srcId="{9889A46A-AF7C-43D1-A604-CC9101705B64}" destId="{B068B79E-AA97-4C3C-8038-384D643A6ECE}" srcOrd="0" destOrd="0" presId="urn:microsoft.com/office/officeart/2005/8/layout/vList3"/>
    <dgm:cxn modelId="{25349F58-4650-4327-A78D-8BC153B0CD25}" type="presOf" srcId="{304DF5AB-C361-455D-A6EA-34F66C6F0505}" destId="{0F75AFA0-413A-44B5-887A-114D7A9D95AD}" srcOrd="0" destOrd="0" presId="urn:microsoft.com/office/officeart/2005/8/layout/vList3"/>
    <dgm:cxn modelId="{B419C5AB-C07A-41DF-989C-56747091EB18}" srcId="{D9505255-46F5-4097-B88E-8BC3B3047B82}" destId="{304DF5AB-C361-455D-A6EA-34F66C6F0505}" srcOrd="2" destOrd="0" parTransId="{D4BF7A2C-6700-48F3-A306-D6C9D03E3D2A}" sibTransId="{F8C82B22-EA1F-4EC0-9F83-70CBF026A45B}"/>
    <dgm:cxn modelId="{BBB3480D-12D2-489B-AB44-FC567BA2281E}" type="presOf" srcId="{D9505255-46F5-4097-B88E-8BC3B3047B82}" destId="{EC5B430A-F2DB-4D3C-93F7-DB1E01416D57}" srcOrd="0" destOrd="0" presId="urn:microsoft.com/office/officeart/2005/8/layout/vList3"/>
    <dgm:cxn modelId="{74806537-4592-4F05-80D4-CA617EBB6B4D}" srcId="{D9505255-46F5-4097-B88E-8BC3B3047B82}" destId="{9889A46A-AF7C-43D1-A604-CC9101705B64}" srcOrd="0" destOrd="0" parTransId="{2A636980-E38C-4A09-B766-FFA848DB2E5E}" sibTransId="{4CF68369-5107-41E7-918E-0E503E1ECF1C}"/>
    <dgm:cxn modelId="{6584AB91-B6F3-452D-83CD-3FB446DD1CF0}" type="presParOf" srcId="{EC5B430A-F2DB-4D3C-93F7-DB1E01416D57}" destId="{B04DA54F-E5A7-469B-BEAA-601AA48B1140}" srcOrd="0" destOrd="0" presId="urn:microsoft.com/office/officeart/2005/8/layout/vList3"/>
    <dgm:cxn modelId="{149E9AAA-65C2-4EEF-9928-9637444958A5}" type="presParOf" srcId="{B04DA54F-E5A7-469B-BEAA-601AA48B1140}" destId="{0187CE88-5D7A-49D4-8136-64AAB3AE60DD}" srcOrd="0" destOrd="0" presId="urn:microsoft.com/office/officeart/2005/8/layout/vList3"/>
    <dgm:cxn modelId="{6374C0B1-3DA0-436D-B5E7-A5F7AAACFFC0}" type="presParOf" srcId="{B04DA54F-E5A7-469B-BEAA-601AA48B1140}" destId="{B068B79E-AA97-4C3C-8038-384D643A6ECE}" srcOrd="1" destOrd="0" presId="urn:microsoft.com/office/officeart/2005/8/layout/vList3"/>
    <dgm:cxn modelId="{37BB49CC-78F8-4CD8-8511-C9F26DFAE1D2}" type="presParOf" srcId="{EC5B430A-F2DB-4D3C-93F7-DB1E01416D57}" destId="{27BFEEB5-BD0C-4580-A44F-3DB31CAB6B28}" srcOrd="1" destOrd="0" presId="urn:microsoft.com/office/officeart/2005/8/layout/vList3"/>
    <dgm:cxn modelId="{0CD06C08-0C8D-4541-B0D9-4E48DD967168}" type="presParOf" srcId="{EC5B430A-F2DB-4D3C-93F7-DB1E01416D57}" destId="{99F554D0-5DF9-49E2-BC5F-74C408D2702C}" srcOrd="2" destOrd="0" presId="urn:microsoft.com/office/officeart/2005/8/layout/vList3"/>
    <dgm:cxn modelId="{8B4F775A-9CC0-47DC-BDAD-7F33B5D5B102}" type="presParOf" srcId="{99F554D0-5DF9-49E2-BC5F-74C408D2702C}" destId="{4BB01354-867C-42C5-BA6F-A4344F82517F}" srcOrd="0" destOrd="0" presId="urn:microsoft.com/office/officeart/2005/8/layout/vList3"/>
    <dgm:cxn modelId="{02EEA4A9-C167-4D21-B7C6-2C2E9D85A72D}" type="presParOf" srcId="{99F554D0-5DF9-49E2-BC5F-74C408D2702C}" destId="{02998BEA-5679-4D2F-8A1C-D05F8A54E0A8}" srcOrd="1" destOrd="0" presId="urn:microsoft.com/office/officeart/2005/8/layout/vList3"/>
    <dgm:cxn modelId="{7C5C3F56-F8D2-4184-ACA2-49F0840B2C9D}" type="presParOf" srcId="{EC5B430A-F2DB-4D3C-93F7-DB1E01416D57}" destId="{FFABF5D9-FDCC-4B57-851F-1FD325629735}" srcOrd="3" destOrd="0" presId="urn:microsoft.com/office/officeart/2005/8/layout/vList3"/>
    <dgm:cxn modelId="{2DA3EDF5-A461-418E-B54A-9656AE912730}" type="presParOf" srcId="{EC5B430A-F2DB-4D3C-93F7-DB1E01416D57}" destId="{C5ECF3D0-D5B7-49CB-8356-2D7F045DD0B4}" srcOrd="4" destOrd="0" presId="urn:microsoft.com/office/officeart/2005/8/layout/vList3"/>
    <dgm:cxn modelId="{D40012C6-0767-4C9C-A51C-5758C35F0227}" type="presParOf" srcId="{C5ECF3D0-D5B7-49CB-8356-2D7F045DD0B4}" destId="{55EBE91D-C1D8-426B-82C9-D573D386BF12}" srcOrd="0" destOrd="0" presId="urn:microsoft.com/office/officeart/2005/8/layout/vList3"/>
    <dgm:cxn modelId="{FA37F961-C9E4-47F1-80CE-1E3EDAA3DC3A}" type="presParOf" srcId="{C5ECF3D0-D5B7-49CB-8356-2D7F045DD0B4}" destId="{0F75AFA0-413A-44B5-887A-114D7A9D95A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20C7A84-65AA-4C0C-A09F-C29ABF85EC47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sk-SK"/>
        </a:p>
      </dgm:t>
    </dgm:pt>
    <dgm:pt modelId="{DD0E5FE3-B668-4B94-A8A8-488B376CCF5F}">
      <dgm:prSet phldrT="[Text]"/>
      <dgm:spPr/>
      <dgm:t>
        <a:bodyPr/>
        <a:lstStyle/>
        <a:p>
          <a:r>
            <a:rPr lang="cs-CZ" dirty="0" smtClean="0">
              <a:solidFill>
                <a:srgbClr val="0070C0"/>
              </a:solidFill>
            </a:rPr>
            <a:t>Produkují méně vyspělých typů asociací</a:t>
          </a:r>
          <a:endParaRPr lang="sk-SK" dirty="0">
            <a:solidFill>
              <a:srgbClr val="0070C0"/>
            </a:solidFill>
          </a:endParaRPr>
        </a:p>
      </dgm:t>
    </dgm:pt>
    <dgm:pt modelId="{6441FF40-2FD4-4C89-81C4-E0479FFEF9A1}" type="parTrans" cxnId="{DF6F0794-1436-478D-8DD7-EA64B2D7988A}">
      <dgm:prSet/>
      <dgm:spPr/>
      <dgm:t>
        <a:bodyPr/>
        <a:lstStyle/>
        <a:p>
          <a:endParaRPr lang="sk-SK"/>
        </a:p>
      </dgm:t>
    </dgm:pt>
    <dgm:pt modelId="{6BB258BA-4BDB-4785-9D06-7EF7DF3CE3F1}" type="sibTrans" cxnId="{DF6F0794-1436-478D-8DD7-EA64B2D7988A}">
      <dgm:prSet/>
      <dgm:spPr/>
      <dgm:t>
        <a:bodyPr/>
        <a:lstStyle/>
        <a:p>
          <a:endParaRPr lang="sk-SK"/>
        </a:p>
      </dgm:t>
    </dgm:pt>
    <dgm:pt modelId="{49C66DD6-DCA0-4B84-8554-9BB1C6B45883}">
      <dgm:prSet phldrT="[Text]"/>
      <dgm:spPr/>
      <dgm:t>
        <a:bodyPr/>
        <a:lstStyle/>
        <a:p>
          <a:r>
            <a:rPr lang="cs-CZ" dirty="0" smtClean="0">
              <a:solidFill>
                <a:srgbClr val="0070C0"/>
              </a:solidFill>
            </a:rPr>
            <a:t>Hraniční úroveň jazykového citu</a:t>
          </a:r>
          <a:endParaRPr lang="sk-SK" dirty="0">
            <a:solidFill>
              <a:srgbClr val="0070C0"/>
            </a:solidFill>
          </a:endParaRPr>
        </a:p>
      </dgm:t>
    </dgm:pt>
    <dgm:pt modelId="{511DB206-E7A0-43A8-AD7D-CEBCF7485895}" type="parTrans" cxnId="{CFFA44A3-7360-4A19-83CF-304218B1B4D1}">
      <dgm:prSet/>
      <dgm:spPr/>
      <dgm:t>
        <a:bodyPr/>
        <a:lstStyle/>
        <a:p>
          <a:endParaRPr lang="sk-SK"/>
        </a:p>
      </dgm:t>
    </dgm:pt>
    <dgm:pt modelId="{F81179C6-A138-4EA7-B9AE-7D58587E570F}" type="sibTrans" cxnId="{CFFA44A3-7360-4A19-83CF-304218B1B4D1}">
      <dgm:prSet/>
      <dgm:spPr/>
      <dgm:t>
        <a:bodyPr/>
        <a:lstStyle/>
        <a:p>
          <a:endParaRPr lang="sk-SK"/>
        </a:p>
      </dgm:t>
    </dgm:pt>
    <dgm:pt modelId="{DC1D9067-E728-46B5-9EFE-66F38A1961E7}">
      <dgm:prSet phldrT="[Text]"/>
      <dgm:spPr/>
      <dgm:t>
        <a:bodyPr/>
        <a:lstStyle/>
        <a:p>
          <a:r>
            <a:rPr lang="cs-CZ" dirty="0" smtClean="0">
              <a:solidFill>
                <a:srgbClr val="0070C0"/>
              </a:solidFill>
            </a:rPr>
            <a:t>Deficity na fonologické, </a:t>
          </a:r>
          <a:r>
            <a:rPr lang="cs-CZ" dirty="0" err="1" smtClean="0">
              <a:solidFill>
                <a:srgbClr val="0070C0"/>
              </a:solidFill>
            </a:rPr>
            <a:t>morfologicko</a:t>
          </a:r>
          <a:r>
            <a:rPr lang="cs-CZ" dirty="0" smtClean="0">
              <a:solidFill>
                <a:srgbClr val="0070C0"/>
              </a:solidFill>
            </a:rPr>
            <a:t> syntaktické, sémantické i pragmatické úrovni jazyka</a:t>
          </a:r>
          <a:endParaRPr lang="sk-SK" dirty="0">
            <a:solidFill>
              <a:srgbClr val="0070C0"/>
            </a:solidFill>
          </a:endParaRPr>
        </a:p>
      </dgm:t>
    </dgm:pt>
    <dgm:pt modelId="{D1E95EA9-162F-428C-B037-102AB1469357}" type="parTrans" cxnId="{DC804FD5-F06B-4B4F-8256-9D101400BAD3}">
      <dgm:prSet/>
      <dgm:spPr/>
      <dgm:t>
        <a:bodyPr/>
        <a:lstStyle/>
        <a:p>
          <a:endParaRPr lang="sk-SK"/>
        </a:p>
      </dgm:t>
    </dgm:pt>
    <dgm:pt modelId="{C45CFC99-2254-4F58-A0EF-5E6850B3613C}" type="sibTrans" cxnId="{DC804FD5-F06B-4B4F-8256-9D101400BAD3}">
      <dgm:prSet/>
      <dgm:spPr/>
      <dgm:t>
        <a:bodyPr/>
        <a:lstStyle/>
        <a:p>
          <a:endParaRPr lang="sk-SK"/>
        </a:p>
      </dgm:t>
    </dgm:pt>
    <dgm:pt modelId="{5AA17ED1-80EB-4A03-B156-27F6A2BBC74D}">
      <dgm:prSet phldrT="[Text]"/>
      <dgm:spPr/>
      <dgm:t>
        <a:bodyPr/>
        <a:lstStyle/>
        <a:p>
          <a:r>
            <a:rPr lang="cs-CZ" dirty="0" smtClean="0">
              <a:solidFill>
                <a:srgbClr val="0070C0"/>
              </a:solidFill>
            </a:rPr>
            <a:t>Nedostatky v chápání a výstavbě logických struktur v učivu</a:t>
          </a:r>
          <a:endParaRPr lang="sk-SK" dirty="0">
            <a:solidFill>
              <a:srgbClr val="0070C0"/>
            </a:solidFill>
          </a:endParaRPr>
        </a:p>
      </dgm:t>
    </dgm:pt>
    <dgm:pt modelId="{B93409D8-0E7D-43F2-8CC4-45DCCAB05E67}" type="parTrans" cxnId="{71AC7E9B-EC11-488B-8A85-F00CD91F06A7}">
      <dgm:prSet/>
      <dgm:spPr/>
      <dgm:t>
        <a:bodyPr/>
        <a:lstStyle/>
        <a:p>
          <a:endParaRPr lang="sk-SK"/>
        </a:p>
      </dgm:t>
    </dgm:pt>
    <dgm:pt modelId="{ADE9C8E0-5F06-40DD-8005-8A31F417A469}" type="sibTrans" cxnId="{71AC7E9B-EC11-488B-8A85-F00CD91F06A7}">
      <dgm:prSet/>
      <dgm:spPr/>
      <dgm:t>
        <a:bodyPr/>
        <a:lstStyle/>
        <a:p>
          <a:endParaRPr lang="sk-SK"/>
        </a:p>
      </dgm:t>
    </dgm:pt>
    <dgm:pt modelId="{FC7EDC2E-AEA2-48E6-9C33-52DB3875B618}">
      <dgm:prSet phldrT="[Text]"/>
      <dgm:spPr/>
      <dgm:t>
        <a:bodyPr/>
        <a:lstStyle/>
        <a:p>
          <a:r>
            <a:rPr lang="cs-CZ" dirty="0" smtClean="0">
              <a:solidFill>
                <a:srgbClr val="0070C0"/>
              </a:solidFill>
            </a:rPr>
            <a:t>Tyto obtíže mají dopad i na </a:t>
          </a:r>
          <a:r>
            <a:rPr lang="cs-CZ" b="1" dirty="0" smtClean="0">
              <a:solidFill>
                <a:srgbClr val="0070C0"/>
              </a:solidFill>
            </a:rPr>
            <a:t>emocionalitu</a:t>
          </a:r>
          <a:r>
            <a:rPr lang="cs-CZ" dirty="0" smtClean="0">
              <a:solidFill>
                <a:srgbClr val="0070C0"/>
              </a:solidFill>
            </a:rPr>
            <a:t> a </a:t>
          </a:r>
          <a:r>
            <a:rPr lang="cs-CZ" b="1" dirty="0" smtClean="0">
              <a:solidFill>
                <a:srgbClr val="0070C0"/>
              </a:solidFill>
            </a:rPr>
            <a:t>socializaci</a:t>
          </a:r>
          <a:r>
            <a:rPr lang="cs-CZ" dirty="0" smtClean="0">
              <a:solidFill>
                <a:srgbClr val="0070C0"/>
              </a:solidFill>
            </a:rPr>
            <a:t> žáků s SPU!!!</a:t>
          </a:r>
          <a:endParaRPr lang="sk-SK" dirty="0">
            <a:solidFill>
              <a:srgbClr val="0070C0"/>
            </a:solidFill>
          </a:endParaRPr>
        </a:p>
      </dgm:t>
    </dgm:pt>
    <dgm:pt modelId="{806BA610-6BD0-4147-BE3E-F8F71C023A92}" type="parTrans" cxnId="{6319A058-D814-4103-A7C1-0F763F73F8F3}">
      <dgm:prSet/>
      <dgm:spPr/>
      <dgm:t>
        <a:bodyPr/>
        <a:lstStyle/>
        <a:p>
          <a:endParaRPr lang="sk-SK"/>
        </a:p>
      </dgm:t>
    </dgm:pt>
    <dgm:pt modelId="{5540BECB-DA2E-4B66-8E95-DE9B0FD7A209}" type="sibTrans" cxnId="{6319A058-D814-4103-A7C1-0F763F73F8F3}">
      <dgm:prSet/>
      <dgm:spPr/>
      <dgm:t>
        <a:bodyPr/>
        <a:lstStyle/>
        <a:p>
          <a:endParaRPr lang="sk-SK"/>
        </a:p>
      </dgm:t>
    </dgm:pt>
    <dgm:pt modelId="{FD83B0AA-B1AE-4137-898E-088020E5704D}" type="pres">
      <dgm:prSet presAssocID="{220C7A84-65AA-4C0C-A09F-C29ABF85EC4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848A0BE-5EC1-40D6-A72D-655E4F209200}" type="pres">
      <dgm:prSet presAssocID="{DD0E5FE3-B668-4B94-A8A8-488B376CCF5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EEA3C89-864A-4094-AE01-1D59F7665B45}" type="pres">
      <dgm:prSet presAssocID="{6BB258BA-4BDB-4785-9D06-7EF7DF3CE3F1}" presName="sibTrans" presStyleCnt="0"/>
      <dgm:spPr/>
    </dgm:pt>
    <dgm:pt modelId="{7B4413AB-0D10-4405-AC2A-7C49A36ADF5A}" type="pres">
      <dgm:prSet presAssocID="{49C66DD6-DCA0-4B84-8554-9BB1C6B4588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8934777-1BCD-41F3-8155-780F015C7AAA}" type="pres">
      <dgm:prSet presAssocID="{F81179C6-A138-4EA7-B9AE-7D58587E570F}" presName="sibTrans" presStyleCnt="0"/>
      <dgm:spPr/>
    </dgm:pt>
    <dgm:pt modelId="{0809FB05-D3C3-43B8-95B5-BB2F12FA795A}" type="pres">
      <dgm:prSet presAssocID="{DC1D9067-E728-46B5-9EFE-66F38A1961E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85ACA88-E4BF-4A9C-BC49-B193C4A40AD9}" type="pres">
      <dgm:prSet presAssocID="{C45CFC99-2254-4F58-A0EF-5E6850B3613C}" presName="sibTrans" presStyleCnt="0"/>
      <dgm:spPr/>
    </dgm:pt>
    <dgm:pt modelId="{3034AB2D-6940-4625-AC65-6FE2818D1CCF}" type="pres">
      <dgm:prSet presAssocID="{5AA17ED1-80EB-4A03-B156-27F6A2BBC74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FDA7755-8069-4134-B6A4-359D880C0469}" type="pres">
      <dgm:prSet presAssocID="{ADE9C8E0-5F06-40DD-8005-8A31F417A469}" presName="sibTrans" presStyleCnt="0"/>
      <dgm:spPr/>
    </dgm:pt>
    <dgm:pt modelId="{32C5271E-818D-43AE-8B8E-DD06141914B6}" type="pres">
      <dgm:prSet presAssocID="{FC7EDC2E-AEA2-48E6-9C33-52DB3875B61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C6C19D78-DC07-4A8E-9349-CEA025B28130}" type="presOf" srcId="{DD0E5FE3-B668-4B94-A8A8-488B376CCF5F}" destId="{9848A0BE-5EC1-40D6-A72D-655E4F209200}" srcOrd="0" destOrd="0" presId="urn:microsoft.com/office/officeart/2005/8/layout/default"/>
    <dgm:cxn modelId="{ED440C1F-FD0D-4367-9BC0-46AD278D7FC3}" type="presOf" srcId="{DC1D9067-E728-46B5-9EFE-66F38A1961E7}" destId="{0809FB05-D3C3-43B8-95B5-BB2F12FA795A}" srcOrd="0" destOrd="0" presId="urn:microsoft.com/office/officeart/2005/8/layout/default"/>
    <dgm:cxn modelId="{56C1689B-B602-49EB-9CD7-603296117A78}" type="presOf" srcId="{FC7EDC2E-AEA2-48E6-9C33-52DB3875B618}" destId="{32C5271E-818D-43AE-8B8E-DD06141914B6}" srcOrd="0" destOrd="0" presId="urn:microsoft.com/office/officeart/2005/8/layout/default"/>
    <dgm:cxn modelId="{CFFA44A3-7360-4A19-83CF-304218B1B4D1}" srcId="{220C7A84-65AA-4C0C-A09F-C29ABF85EC47}" destId="{49C66DD6-DCA0-4B84-8554-9BB1C6B45883}" srcOrd="1" destOrd="0" parTransId="{511DB206-E7A0-43A8-AD7D-CEBCF7485895}" sibTransId="{F81179C6-A138-4EA7-B9AE-7D58587E570F}"/>
    <dgm:cxn modelId="{A2EFE82B-814C-492A-9BD7-0FB519312B96}" type="presOf" srcId="{220C7A84-65AA-4C0C-A09F-C29ABF85EC47}" destId="{FD83B0AA-B1AE-4137-898E-088020E5704D}" srcOrd="0" destOrd="0" presId="urn:microsoft.com/office/officeart/2005/8/layout/default"/>
    <dgm:cxn modelId="{6319A058-D814-4103-A7C1-0F763F73F8F3}" srcId="{220C7A84-65AA-4C0C-A09F-C29ABF85EC47}" destId="{FC7EDC2E-AEA2-48E6-9C33-52DB3875B618}" srcOrd="4" destOrd="0" parTransId="{806BA610-6BD0-4147-BE3E-F8F71C023A92}" sibTransId="{5540BECB-DA2E-4B66-8E95-DE9B0FD7A209}"/>
    <dgm:cxn modelId="{DF6F0794-1436-478D-8DD7-EA64B2D7988A}" srcId="{220C7A84-65AA-4C0C-A09F-C29ABF85EC47}" destId="{DD0E5FE3-B668-4B94-A8A8-488B376CCF5F}" srcOrd="0" destOrd="0" parTransId="{6441FF40-2FD4-4C89-81C4-E0479FFEF9A1}" sibTransId="{6BB258BA-4BDB-4785-9D06-7EF7DF3CE3F1}"/>
    <dgm:cxn modelId="{728575F6-5CAB-4C13-889F-409B209615FB}" type="presOf" srcId="{49C66DD6-DCA0-4B84-8554-9BB1C6B45883}" destId="{7B4413AB-0D10-4405-AC2A-7C49A36ADF5A}" srcOrd="0" destOrd="0" presId="urn:microsoft.com/office/officeart/2005/8/layout/default"/>
    <dgm:cxn modelId="{DC804FD5-F06B-4B4F-8256-9D101400BAD3}" srcId="{220C7A84-65AA-4C0C-A09F-C29ABF85EC47}" destId="{DC1D9067-E728-46B5-9EFE-66F38A1961E7}" srcOrd="2" destOrd="0" parTransId="{D1E95EA9-162F-428C-B037-102AB1469357}" sibTransId="{C45CFC99-2254-4F58-A0EF-5E6850B3613C}"/>
    <dgm:cxn modelId="{71AC7E9B-EC11-488B-8A85-F00CD91F06A7}" srcId="{220C7A84-65AA-4C0C-A09F-C29ABF85EC47}" destId="{5AA17ED1-80EB-4A03-B156-27F6A2BBC74D}" srcOrd="3" destOrd="0" parTransId="{B93409D8-0E7D-43F2-8CC4-45DCCAB05E67}" sibTransId="{ADE9C8E0-5F06-40DD-8005-8A31F417A469}"/>
    <dgm:cxn modelId="{D7FD222A-BA2D-4764-9F4F-B70DBA346001}" type="presOf" srcId="{5AA17ED1-80EB-4A03-B156-27F6A2BBC74D}" destId="{3034AB2D-6940-4625-AC65-6FE2818D1CCF}" srcOrd="0" destOrd="0" presId="urn:microsoft.com/office/officeart/2005/8/layout/default"/>
    <dgm:cxn modelId="{E3D86519-3E47-461A-B4BE-EC72F4E71431}" type="presParOf" srcId="{FD83B0AA-B1AE-4137-898E-088020E5704D}" destId="{9848A0BE-5EC1-40D6-A72D-655E4F209200}" srcOrd="0" destOrd="0" presId="urn:microsoft.com/office/officeart/2005/8/layout/default"/>
    <dgm:cxn modelId="{86D5EB5A-FB4E-4C66-B400-B1BFE981A119}" type="presParOf" srcId="{FD83B0AA-B1AE-4137-898E-088020E5704D}" destId="{FEEA3C89-864A-4094-AE01-1D59F7665B45}" srcOrd="1" destOrd="0" presId="urn:microsoft.com/office/officeart/2005/8/layout/default"/>
    <dgm:cxn modelId="{2447C19C-0D25-4889-A584-B516C3CF5E6F}" type="presParOf" srcId="{FD83B0AA-B1AE-4137-898E-088020E5704D}" destId="{7B4413AB-0D10-4405-AC2A-7C49A36ADF5A}" srcOrd="2" destOrd="0" presId="urn:microsoft.com/office/officeart/2005/8/layout/default"/>
    <dgm:cxn modelId="{907CCAC1-DFD8-4621-9BF1-4676F38E1DE2}" type="presParOf" srcId="{FD83B0AA-B1AE-4137-898E-088020E5704D}" destId="{F8934777-1BCD-41F3-8155-780F015C7AAA}" srcOrd="3" destOrd="0" presId="urn:microsoft.com/office/officeart/2005/8/layout/default"/>
    <dgm:cxn modelId="{0A36BC5A-1F4C-4D3F-B0BC-13C49247864A}" type="presParOf" srcId="{FD83B0AA-B1AE-4137-898E-088020E5704D}" destId="{0809FB05-D3C3-43B8-95B5-BB2F12FA795A}" srcOrd="4" destOrd="0" presId="urn:microsoft.com/office/officeart/2005/8/layout/default"/>
    <dgm:cxn modelId="{E62B7107-9D8D-41B2-97BE-7F2B2CF2A6B6}" type="presParOf" srcId="{FD83B0AA-B1AE-4137-898E-088020E5704D}" destId="{C85ACA88-E4BF-4A9C-BC49-B193C4A40AD9}" srcOrd="5" destOrd="0" presId="urn:microsoft.com/office/officeart/2005/8/layout/default"/>
    <dgm:cxn modelId="{BBFA7106-B22D-4F5B-82C5-9CFC85317F9D}" type="presParOf" srcId="{FD83B0AA-B1AE-4137-898E-088020E5704D}" destId="{3034AB2D-6940-4625-AC65-6FE2818D1CCF}" srcOrd="6" destOrd="0" presId="urn:microsoft.com/office/officeart/2005/8/layout/default"/>
    <dgm:cxn modelId="{15F289F0-260E-4CC9-B518-CE0AB8CD8B30}" type="presParOf" srcId="{FD83B0AA-B1AE-4137-898E-088020E5704D}" destId="{EFDA7755-8069-4134-B6A4-359D880C0469}" srcOrd="7" destOrd="0" presId="urn:microsoft.com/office/officeart/2005/8/layout/default"/>
    <dgm:cxn modelId="{EACCE79D-90B0-4A87-9318-D2A04C7D2E6C}" type="presParOf" srcId="{FD83B0AA-B1AE-4137-898E-088020E5704D}" destId="{32C5271E-818D-43AE-8B8E-DD06141914B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CB7A6BC4-82B2-4DE3-9DE1-1C6C3A443034}" type="doc">
      <dgm:prSet loTypeId="urn:microsoft.com/office/officeart/2005/8/layout/arrow4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cs-CZ"/>
        </a:p>
      </dgm:t>
    </dgm:pt>
    <dgm:pt modelId="{518FA3BC-5AD6-49C6-8201-363C4ADC1DCE}">
      <dgm:prSet phldrT="[Text]" custT="1"/>
      <dgm:spPr/>
      <dgm:t>
        <a:bodyPr/>
        <a:lstStyle/>
        <a:p>
          <a:r>
            <a:rPr lang="cs-CZ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Přístupy pedagoga</a:t>
          </a:r>
          <a:endParaRPr lang="cs-CZ" sz="4000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499823-D648-4A92-AD7F-C2A87708894A}" type="parTrans" cxnId="{8F807FFF-0012-41EC-83CD-0DECF1269D14}">
      <dgm:prSet/>
      <dgm:spPr/>
      <dgm:t>
        <a:bodyPr/>
        <a:lstStyle/>
        <a:p>
          <a:endParaRPr lang="cs-CZ"/>
        </a:p>
      </dgm:t>
    </dgm:pt>
    <dgm:pt modelId="{547A13E9-CB73-4C98-88FC-ED46632F7BB8}" type="sibTrans" cxnId="{8F807FFF-0012-41EC-83CD-0DECF1269D14}">
      <dgm:prSet/>
      <dgm:spPr/>
      <dgm:t>
        <a:bodyPr/>
        <a:lstStyle/>
        <a:p>
          <a:endParaRPr lang="cs-CZ"/>
        </a:p>
      </dgm:t>
    </dgm:pt>
    <dgm:pt modelId="{E6A0FECC-92A0-4839-96A2-83A2CB5A452C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cs-CZ" dirty="0"/>
        </a:p>
      </dgm:t>
    </dgm:pt>
    <dgm:pt modelId="{CDA86068-492C-45CF-9B0B-37BE3B0A4D98}" type="parTrans" cxnId="{5888BB98-DD44-4658-A798-F260403CFA2E}">
      <dgm:prSet/>
      <dgm:spPr/>
      <dgm:t>
        <a:bodyPr/>
        <a:lstStyle/>
        <a:p>
          <a:endParaRPr lang="cs-CZ"/>
        </a:p>
      </dgm:t>
    </dgm:pt>
    <dgm:pt modelId="{A44D8F5C-37A4-40FD-957A-8049934D58A9}" type="sibTrans" cxnId="{5888BB98-DD44-4658-A798-F260403CFA2E}">
      <dgm:prSet/>
      <dgm:spPr/>
      <dgm:t>
        <a:bodyPr/>
        <a:lstStyle/>
        <a:p>
          <a:endParaRPr lang="cs-CZ"/>
        </a:p>
      </dgm:t>
    </dgm:pt>
    <dgm:pt modelId="{F6C3E629-DCB8-4DA5-BD05-802C52F2821C}" type="pres">
      <dgm:prSet presAssocID="{CB7A6BC4-82B2-4DE3-9DE1-1C6C3A44303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C4B7955-FE1E-4A12-B206-8CF5FFE71838}" type="pres">
      <dgm:prSet presAssocID="{518FA3BC-5AD6-49C6-8201-363C4ADC1DCE}" presName="upArrow" presStyleLbl="node1" presStyleIdx="0" presStyleCnt="2"/>
      <dgm:spPr/>
    </dgm:pt>
    <dgm:pt modelId="{6827FCF9-CBF8-4F79-86D0-023DEB12EE04}" type="pres">
      <dgm:prSet presAssocID="{518FA3BC-5AD6-49C6-8201-363C4ADC1DCE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6577C8-FFA5-4956-AEFB-C4B95864CEC6}" type="pres">
      <dgm:prSet presAssocID="{E6A0FECC-92A0-4839-96A2-83A2CB5A452C}" presName="downArrow" presStyleLbl="node1" presStyleIdx="1" presStyleCnt="2"/>
      <dgm:spPr/>
    </dgm:pt>
    <dgm:pt modelId="{0A56D24F-699B-40F9-A0A0-E8F4C3D1B1F3}" type="pres">
      <dgm:prSet presAssocID="{E6A0FECC-92A0-4839-96A2-83A2CB5A452C}" presName="downArrowText" presStyleLbl="revTx" presStyleIdx="1" presStyleCnt="2" custScaleX="7788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F807FFF-0012-41EC-83CD-0DECF1269D14}" srcId="{CB7A6BC4-82B2-4DE3-9DE1-1C6C3A443034}" destId="{518FA3BC-5AD6-49C6-8201-363C4ADC1DCE}" srcOrd="0" destOrd="0" parTransId="{A8499823-D648-4A92-AD7F-C2A87708894A}" sibTransId="{547A13E9-CB73-4C98-88FC-ED46632F7BB8}"/>
    <dgm:cxn modelId="{5888BB98-DD44-4658-A798-F260403CFA2E}" srcId="{CB7A6BC4-82B2-4DE3-9DE1-1C6C3A443034}" destId="{E6A0FECC-92A0-4839-96A2-83A2CB5A452C}" srcOrd="1" destOrd="0" parTransId="{CDA86068-492C-45CF-9B0B-37BE3B0A4D98}" sibTransId="{A44D8F5C-37A4-40FD-957A-8049934D58A9}"/>
    <dgm:cxn modelId="{FF8D9C37-5FFB-4701-A657-23239D7C0BE0}" type="presOf" srcId="{CB7A6BC4-82B2-4DE3-9DE1-1C6C3A443034}" destId="{F6C3E629-DCB8-4DA5-BD05-802C52F2821C}" srcOrd="0" destOrd="0" presId="urn:microsoft.com/office/officeart/2005/8/layout/arrow4"/>
    <dgm:cxn modelId="{D01F19C4-177C-4AEC-8C35-33BEE419C5DE}" type="presOf" srcId="{E6A0FECC-92A0-4839-96A2-83A2CB5A452C}" destId="{0A56D24F-699B-40F9-A0A0-E8F4C3D1B1F3}" srcOrd="0" destOrd="0" presId="urn:microsoft.com/office/officeart/2005/8/layout/arrow4"/>
    <dgm:cxn modelId="{BD5C3B61-096C-4A4E-8014-2A4AD9831DEE}" type="presOf" srcId="{518FA3BC-5AD6-49C6-8201-363C4ADC1DCE}" destId="{6827FCF9-CBF8-4F79-86D0-023DEB12EE04}" srcOrd="0" destOrd="0" presId="urn:microsoft.com/office/officeart/2005/8/layout/arrow4"/>
    <dgm:cxn modelId="{4AEC8BC0-58D0-4FFF-9471-96A0CDF36C83}" type="presParOf" srcId="{F6C3E629-DCB8-4DA5-BD05-802C52F2821C}" destId="{7C4B7955-FE1E-4A12-B206-8CF5FFE71838}" srcOrd="0" destOrd="0" presId="urn:microsoft.com/office/officeart/2005/8/layout/arrow4"/>
    <dgm:cxn modelId="{E7B22754-21F9-40F1-AE39-E4E8C89CAC6C}" type="presParOf" srcId="{F6C3E629-DCB8-4DA5-BD05-802C52F2821C}" destId="{6827FCF9-CBF8-4F79-86D0-023DEB12EE04}" srcOrd="1" destOrd="0" presId="urn:microsoft.com/office/officeart/2005/8/layout/arrow4"/>
    <dgm:cxn modelId="{D87A9A93-1681-48CA-A9B4-FCBB3B8305B6}" type="presParOf" srcId="{F6C3E629-DCB8-4DA5-BD05-802C52F2821C}" destId="{CB6577C8-FFA5-4956-AEFB-C4B95864CEC6}" srcOrd="2" destOrd="0" presId="urn:microsoft.com/office/officeart/2005/8/layout/arrow4"/>
    <dgm:cxn modelId="{01F6E125-068E-4491-A914-C9933ADDEB75}" type="presParOf" srcId="{F6C3E629-DCB8-4DA5-BD05-802C52F2821C}" destId="{0A56D24F-699B-40F9-A0A0-E8F4C3D1B1F3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F4FA6D4-C15A-4792-A732-BB78D62178F3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EAFC1A39-518F-477C-9015-11D1C84DB851}">
      <dgm:prSet phldrT="[Text]" custT="1"/>
      <dgm:spPr/>
      <dgm:t>
        <a:bodyPr/>
        <a:lstStyle/>
        <a:p>
          <a:r>
            <a:rPr lang="cs-CZ" altLang="cs-CZ" sz="2400" dirty="0" smtClean="0">
              <a:solidFill>
                <a:srgbClr val="0070C0"/>
              </a:solidFill>
              <a:latin typeface="+mn-lt"/>
              <a:ea typeface="Cambria" panose="02040503050406030204" pitchFamily="18" charset="0"/>
            </a:rPr>
            <a:t>řídit vyučovací proces tak, aby odpovídal každému dítěti</a:t>
          </a:r>
          <a:endParaRPr lang="cs-CZ" sz="2400" dirty="0">
            <a:solidFill>
              <a:srgbClr val="0070C0"/>
            </a:solidFill>
            <a:latin typeface="+mn-lt"/>
            <a:ea typeface="Cambria" panose="02040503050406030204" pitchFamily="18" charset="0"/>
          </a:endParaRPr>
        </a:p>
      </dgm:t>
    </dgm:pt>
    <dgm:pt modelId="{4C647230-21AF-472F-BE8E-DA02BB1284F4}" type="parTrans" cxnId="{AAE560D8-1849-4B13-903E-0C138E7E8671}">
      <dgm:prSet/>
      <dgm:spPr/>
      <dgm:t>
        <a:bodyPr/>
        <a:lstStyle/>
        <a:p>
          <a:endParaRPr lang="cs-CZ"/>
        </a:p>
      </dgm:t>
    </dgm:pt>
    <dgm:pt modelId="{030BA3A0-A4B7-411C-83EF-83D5C5226545}" type="sibTrans" cxnId="{AAE560D8-1849-4B13-903E-0C138E7E8671}">
      <dgm:prSet/>
      <dgm:spPr/>
      <dgm:t>
        <a:bodyPr/>
        <a:lstStyle/>
        <a:p>
          <a:endParaRPr lang="cs-CZ"/>
        </a:p>
      </dgm:t>
    </dgm:pt>
    <dgm:pt modelId="{7621F8F9-12E3-4714-94FA-43109F64E728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cs-CZ" dirty="0"/>
        </a:p>
      </dgm:t>
    </dgm:pt>
    <dgm:pt modelId="{976387BA-B0DB-476C-B269-756EADA3AD0F}" type="parTrans" cxnId="{2AC91255-7322-42C8-9DAC-C100EE56D85C}">
      <dgm:prSet/>
      <dgm:spPr/>
      <dgm:t>
        <a:bodyPr/>
        <a:lstStyle/>
        <a:p>
          <a:endParaRPr lang="cs-CZ"/>
        </a:p>
      </dgm:t>
    </dgm:pt>
    <dgm:pt modelId="{56BB15CE-75D5-4AD9-9708-869DFAD7051F}" type="sibTrans" cxnId="{2AC91255-7322-42C8-9DAC-C100EE56D85C}">
      <dgm:prSet/>
      <dgm:spPr/>
      <dgm:t>
        <a:bodyPr/>
        <a:lstStyle/>
        <a:p>
          <a:endParaRPr lang="cs-CZ"/>
        </a:p>
      </dgm:t>
    </dgm:pt>
    <dgm:pt modelId="{47074A18-7A40-4E67-859F-4FB0E0858AE7}">
      <dgm:prSet/>
      <dgm:spPr/>
      <dgm:t>
        <a:bodyPr/>
        <a:lstStyle/>
        <a:p>
          <a:r>
            <a:rPr lang="cs-CZ" altLang="cs-CZ" dirty="0" smtClean="0">
              <a:solidFill>
                <a:srgbClr val="0070C0"/>
              </a:solidFill>
              <a:latin typeface="+mn-lt"/>
              <a:ea typeface="Cambria" panose="02040503050406030204" pitchFamily="18" charset="0"/>
            </a:rPr>
            <a:t>nejde o klasické frontální vyučování</a:t>
          </a:r>
          <a:endParaRPr lang="cs-CZ" dirty="0">
            <a:solidFill>
              <a:srgbClr val="0070C0"/>
            </a:solidFill>
            <a:latin typeface="+mn-lt"/>
          </a:endParaRPr>
        </a:p>
      </dgm:t>
    </dgm:pt>
    <dgm:pt modelId="{D9C1DB0D-DFAA-4E6D-B4FC-B9C6B0AF00CB}" type="parTrans" cxnId="{993AC241-7691-4540-B5B5-7E55E1C52D91}">
      <dgm:prSet/>
      <dgm:spPr/>
      <dgm:t>
        <a:bodyPr/>
        <a:lstStyle/>
        <a:p>
          <a:endParaRPr lang="cs-CZ"/>
        </a:p>
      </dgm:t>
    </dgm:pt>
    <dgm:pt modelId="{B4CBBBE4-9B19-491C-B923-432725E5F018}" type="sibTrans" cxnId="{993AC241-7691-4540-B5B5-7E55E1C52D91}">
      <dgm:prSet/>
      <dgm:spPr/>
      <dgm:t>
        <a:bodyPr/>
        <a:lstStyle/>
        <a:p>
          <a:endParaRPr lang="cs-CZ"/>
        </a:p>
      </dgm:t>
    </dgm:pt>
    <dgm:pt modelId="{C88922AA-E75E-42C7-9596-CB2F9CECFC0D}" type="pres">
      <dgm:prSet presAssocID="{1F4FA6D4-C15A-4792-A732-BB78D62178F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DF347F6-5B7A-45C9-B7B6-DEED0CE1F25D}" type="pres">
      <dgm:prSet presAssocID="{1F4FA6D4-C15A-4792-A732-BB78D62178F3}" presName="dummyMaxCanvas" presStyleCnt="0">
        <dgm:presLayoutVars/>
      </dgm:prSet>
      <dgm:spPr/>
    </dgm:pt>
    <dgm:pt modelId="{0D7DD25D-47F1-48F4-8056-C1B45F51D78C}" type="pres">
      <dgm:prSet presAssocID="{1F4FA6D4-C15A-4792-A732-BB78D62178F3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FC383A7-5FB8-43F6-8E74-E9DE16C3CE37}" type="pres">
      <dgm:prSet presAssocID="{1F4FA6D4-C15A-4792-A732-BB78D62178F3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9A0F302-9166-4C28-B521-6C526DE710C5}" type="pres">
      <dgm:prSet presAssocID="{1F4FA6D4-C15A-4792-A732-BB78D62178F3}" presName="ThreeNodes_3" presStyleLbl="node1" presStyleIdx="2" presStyleCnt="3" custLinFactNeighborX="1128" custLinFactNeighborY="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D581A47-219C-447A-8044-AB0D32645254}" type="pres">
      <dgm:prSet presAssocID="{1F4FA6D4-C15A-4792-A732-BB78D62178F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D37873A-152F-4EE3-A52F-6B234DF20AEF}" type="pres">
      <dgm:prSet presAssocID="{1F4FA6D4-C15A-4792-A732-BB78D62178F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1D06DE3-99FE-4A5B-BEFB-8E96FDB8404C}" type="pres">
      <dgm:prSet presAssocID="{1F4FA6D4-C15A-4792-A732-BB78D62178F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2937B19-06FD-4786-9862-B2A6CD77AE29}" type="pres">
      <dgm:prSet presAssocID="{1F4FA6D4-C15A-4792-A732-BB78D62178F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513BA92-8024-4EBF-B495-68EF83D7A447}" type="pres">
      <dgm:prSet presAssocID="{1F4FA6D4-C15A-4792-A732-BB78D62178F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AC91255-7322-42C8-9DAC-C100EE56D85C}" srcId="{1F4FA6D4-C15A-4792-A732-BB78D62178F3}" destId="{7621F8F9-12E3-4714-94FA-43109F64E728}" srcOrd="2" destOrd="0" parTransId="{976387BA-B0DB-476C-B269-756EADA3AD0F}" sibTransId="{56BB15CE-75D5-4AD9-9708-869DFAD7051F}"/>
    <dgm:cxn modelId="{B51BDD9A-157F-4179-B10F-EC9B466BD3D3}" type="presOf" srcId="{47074A18-7A40-4E67-859F-4FB0E0858AE7}" destId="{32937B19-06FD-4786-9862-B2A6CD77AE29}" srcOrd="1" destOrd="0" presId="urn:microsoft.com/office/officeart/2005/8/layout/vProcess5"/>
    <dgm:cxn modelId="{A6094236-2CB2-4F87-B5E1-B46343C87CBF}" type="presOf" srcId="{B4CBBBE4-9B19-491C-B923-432725E5F018}" destId="{9D37873A-152F-4EE3-A52F-6B234DF20AEF}" srcOrd="0" destOrd="0" presId="urn:microsoft.com/office/officeart/2005/8/layout/vProcess5"/>
    <dgm:cxn modelId="{AAE560D8-1849-4B13-903E-0C138E7E8671}" srcId="{1F4FA6D4-C15A-4792-A732-BB78D62178F3}" destId="{EAFC1A39-518F-477C-9015-11D1C84DB851}" srcOrd="0" destOrd="0" parTransId="{4C647230-21AF-472F-BE8E-DA02BB1284F4}" sibTransId="{030BA3A0-A4B7-411C-83EF-83D5C5226545}"/>
    <dgm:cxn modelId="{C6394785-206A-4F25-B884-C8093B664A13}" type="presOf" srcId="{EAFC1A39-518F-477C-9015-11D1C84DB851}" destId="{0D7DD25D-47F1-48F4-8056-C1B45F51D78C}" srcOrd="0" destOrd="0" presId="urn:microsoft.com/office/officeart/2005/8/layout/vProcess5"/>
    <dgm:cxn modelId="{479AD406-CF73-4514-A555-EBFB4844BA51}" type="presOf" srcId="{7621F8F9-12E3-4714-94FA-43109F64E728}" destId="{2513BA92-8024-4EBF-B495-68EF83D7A447}" srcOrd="1" destOrd="0" presId="urn:microsoft.com/office/officeart/2005/8/layout/vProcess5"/>
    <dgm:cxn modelId="{993AC241-7691-4540-B5B5-7E55E1C52D91}" srcId="{1F4FA6D4-C15A-4792-A732-BB78D62178F3}" destId="{47074A18-7A40-4E67-859F-4FB0E0858AE7}" srcOrd="1" destOrd="0" parTransId="{D9C1DB0D-DFAA-4E6D-B4FC-B9C6B0AF00CB}" sibTransId="{B4CBBBE4-9B19-491C-B923-432725E5F018}"/>
    <dgm:cxn modelId="{FC4B0CD8-B049-44FF-87F3-8448E8B2177F}" type="presOf" srcId="{1F4FA6D4-C15A-4792-A732-BB78D62178F3}" destId="{C88922AA-E75E-42C7-9596-CB2F9CECFC0D}" srcOrd="0" destOrd="0" presId="urn:microsoft.com/office/officeart/2005/8/layout/vProcess5"/>
    <dgm:cxn modelId="{673D27D3-CF36-4CB1-90FE-7080D53C2235}" type="presOf" srcId="{47074A18-7A40-4E67-859F-4FB0E0858AE7}" destId="{0FC383A7-5FB8-43F6-8E74-E9DE16C3CE37}" srcOrd="0" destOrd="0" presId="urn:microsoft.com/office/officeart/2005/8/layout/vProcess5"/>
    <dgm:cxn modelId="{6C736A80-0B4F-47C5-895F-81F23B5A0745}" type="presOf" srcId="{EAFC1A39-518F-477C-9015-11D1C84DB851}" destId="{81D06DE3-99FE-4A5B-BEFB-8E96FDB8404C}" srcOrd="1" destOrd="0" presId="urn:microsoft.com/office/officeart/2005/8/layout/vProcess5"/>
    <dgm:cxn modelId="{1E8C4291-86C2-4391-8DFD-76BD8D712541}" type="presOf" srcId="{7621F8F9-12E3-4714-94FA-43109F64E728}" destId="{29A0F302-9166-4C28-B521-6C526DE710C5}" srcOrd="0" destOrd="0" presId="urn:microsoft.com/office/officeart/2005/8/layout/vProcess5"/>
    <dgm:cxn modelId="{4BC7B475-80D5-4F17-A494-81D0210863CA}" type="presOf" srcId="{030BA3A0-A4B7-411C-83EF-83D5C5226545}" destId="{6D581A47-219C-447A-8044-AB0D32645254}" srcOrd="0" destOrd="0" presId="urn:microsoft.com/office/officeart/2005/8/layout/vProcess5"/>
    <dgm:cxn modelId="{FE42D850-9DC3-4872-991D-071E7DE7D365}" type="presParOf" srcId="{C88922AA-E75E-42C7-9596-CB2F9CECFC0D}" destId="{1DF347F6-5B7A-45C9-B7B6-DEED0CE1F25D}" srcOrd="0" destOrd="0" presId="urn:microsoft.com/office/officeart/2005/8/layout/vProcess5"/>
    <dgm:cxn modelId="{D7CDAFD4-6A50-45FB-9F23-D93146C4A5F6}" type="presParOf" srcId="{C88922AA-E75E-42C7-9596-CB2F9CECFC0D}" destId="{0D7DD25D-47F1-48F4-8056-C1B45F51D78C}" srcOrd="1" destOrd="0" presId="urn:microsoft.com/office/officeart/2005/8/layout/vProcess5"/>
    <dgm:cxn modelId="{F5F3011E-C86C-482F-928B-8AB1033111E4}" type="presParOf" srcId="{C88922AA-E75E-42C7-9596-CB2F9CECFC0D}" destId="{0FC383A7-5FB8-43F6-8E74-E9DE16C3CE37}" srcOrd="2" destOrd="0" presId="urn:microsoft.com/office/officeart/2005/8/layout/vProcess5"/>
    <dgm:cxn modelId="{209C6936-A4CF-4633-8AB9-23D41BC3BAD7}" type="presParOf" srcId="{C88922AA-E75E-42C7-9596-CB2F9CECFC0D}" destId="{29A0F302-9166-4C28-B521-6C526DE710C5}" srcOrd="3" destOrd="0" presId="urn:microsoft.com/office/officeart/2005/8/layout/vProcess5"/>
    <dgm:cxn modelId="{69D5917E-BFD3-405D-95C5-F24213B60EB5}" type="presParOf" srcId="{C88922AA-E75E-42C7-9596-CB2F9CECFC0D}" destId="{6D581A47-219C-447A-8044-AB0D32645254}" srcOrd="4" destOrd="0" presId="urn:microsoft.com/office/officeart/2005/8/layout/vProcess5"/>
    <dgm:cxn modelId="{3FB3ED21-91B5-4837-99A5-C6672A52D8B6}" type="presParOf" srcId="{C88922AA-E75E-42C7-9596-CB2F9CECFC0D}" destId="{9D37873A-152F-4EE3-A52F-6B234DF20AEF}" srcOrd="5" destOrd="0" presId="urn:microsoft.com/office/officeart/2005/8/layout/vProcess5"/>
    <dgm:cxn modelId="{4B9D8495-2347-4EF8-B38D-629C22D37932}" type="presParOf" srcId="{C88922AA-E75E-42C7-9596-CB2F9CECFC0D}" destId="{81D06DE3-99FE-4A5B-BEFB-8E96FDB8404C}" srcOrd="6" destOrd="0" presId="urn:microsoft.com/office/officeart/2005/8/layout/vProcess5"/>
    <dgm:cxn modelId="{42C34FCF-9ED8-4A2D-B56C-DA2CDE663260}" type="presParOf" srcId="{C88922AA-E75E-42C7-9596-CB2F9CECFC0D}" destId="{32937B19-06FD-4786-9862-B2A6CD77AE29}" srcOrd="7" destOrd="0" presId="urn:microsoft.com/office/officeart/2005/8/layout/vProcess5"/>
    <dgm:cxn modelId="{CB345991-2653-4AF6-8B23-127BFCE662FB}" type="presParOf" srcId="{C88922AA-E75E-42C7-9596-CB2F9CECFC0D}" destId="{2513BA92-8024-4EBF-B495-68EF83D7A44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1D04F7F-CAB1-4294-B8A9-DE39E5A4CF12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15A7FC19-54F5-46B4-977B-66D9366831A2}">
      <dgm:prSet phldrT="[Text]" custT="1"/>
      <dgm:spPr/>
      <dgm:t>
        <a:bodyPr/>
        <a:lstStyle/>
        <a:p>
          <a:pPr algn="l"/>
          <a:r>
            <a:rPr lang="cs-CZ" altLang="cs-CZ" sz="2400" dirty="0" smtClean="0">
              <a:solidFill>
                <a:srgbClr val="0070C0"/>
              </a:solidFill>
              <a:latin typeface="+mn-lt"/>
              <a:ea typeface="Cambria" panose="02040503050406030204" pitchFamily="18" charset="0"/>
            </a:rPr>
            <a:t>Jde o vyučování, které usiluje o </a:t>
          </a:r>
          <a:r>
            <a:rPr lang="cs-CZ" altLang="cs-CZ" sz="2400" b="1" dirty="0" smtClean="0">
              <a:solidFill>
                <a:srgbClr val="0070C0"/>
              </a:solidFill>
              <a:latin typeface="+mn-lt"/>
              <a:ea typeface="Cambria" panose="02040503050406030204" pitchFamily="18" charset="0"/>
            </a:rPr>
            <a:t>respektování individuálních rozdílů </a:t>
          </a:r>
          <a:endParaRPr lang="cs-CZ" sz="2400" dirty="0">
            <a:solidFill>
              <a:srgbClr val="0070C0"/>
            </a:solidFill>
            <a:latin typeface="+mn-lt"/>
            <a:ea typeface="Cambria" panose="02040503050406030204" pitchFamily="18" charset="0"/>
          </a:endParaRPr>
        </a:p>
      </dgm:t>
    </dgm:pt>
    <dgm:pt modelId="{810D90CB-7E07-468F-9657-384B1D6140FA}" type="parTrans" cxnId="{7EC73E54-FB5F-4907-BB69-6C54F3D3230D}">
      <dgm:prSet/>
      <dgm:spPr/>
      <dgm:t>
        <a:bodyPr/>
        <a:lstStyle/>
        <a:p>
          <a:endParaRPr lang="cs-CZ"/>
        </a:p>
      </dgm:t>
    </dgm:pt>
    <dgm:pt modelId="{836F93DD-40BD-42FC-B722-3DFE338A1C1F}" type="sibTrans" cxnId="{7EC73E54-FB5F-4907-BB69-6C54F3D3230D}">
      <dgm:prSet/>
      <dgm:spPr/>
      <dgm:t>
        <a:bodyPr/>
        <a:lstStyle/>
        <a:p>
          <a:endParaRPr lang="cs-CZ"/>
        </a:p>
      </dgm:t>
    </dgm:pt>
    <dgm:pt modelId="{CD32B8AC-BC8B-4BDA-8862-D0D07AA04B65}">
      <dgm:prSet phldrT="[Text]" phldr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cs-CZ" dirty="0"/>
        </a:p>
      </dgm:t>
    </dgm:pt>
    <dgm:pt modelId="{C4980E89-650D-4D19-8019-D4B8876DD946}" type="parTrans" cxnId="{FCA8E452-41BE-4CA8-8A83-25CE209F4B3B}">
      <dgm:prSet/>
      <dgm:spPr/>
      <dgm:t>
        <a:bodyPr/>
        <a:lstStyle/>
        <a:p>
          <a:endParaRPr lang="cs-CZ"/>
        </a:p>
      </dgm:t>
    </dgm:pt>
    <dgm:pt modelId="{4AE85AE7-B5AA-403C-9391-894FDC8FA4AC}" type="sibTrans" cxnId="{FCA8E452-41BE-4CA8-8A83-25CE209F4B3B}">
      <dgm:prSet/>
      <dgm:spPr/>
      <dgm:t>
        <a:bodyPr/>
        <a:lstStyle/>
        <a:p>
          <a:endParaRPr lang="cs-CZ"/>
        </a:p>
      </dgm:t>
    </dgm:pt>
    <dgm:pt modelId="{8F8EB0D2-A9B5-4D89-A8A7-623629D83CE7}">
      <dgm:prSet phldrT="[Text]" custT="1"/>
      <dgm:spPr/>
      <dgm:t>
        <a:bodyPr/>
        <a:lstStyle/>
        <a:p>
          <a:r>
            <a:rPr lang="cs-CZ" altLang="cs-CZ" sz="2400" dirty="0" smtClean="0">
              <a:solidFill>
                <a:srgbClr val="0070C0"/>
              </a:solidFill>
              <a:latin typeface="+mn-lt"/>
              <a:ea typeface="Cambria" panose="02040503050406030204" pitchFamily="18" charset="0"/>
            </a:rPr>
            <a:t>Správně uplatňovaná </a:t>
          </a:r>
          <a:r>
            <a:rPr lang="cs-CZ" altLang="cs-CZ" sz="2400" b="1" dirty="0" smtClean="0">
              <a:solidFill>
                <a:srgbClr val="0070C0"/>
              </a:solidFill>
              <a:latin typeface="+mn-lt"/>
              <a:ea typeface="Cambria" panose="02040503050406030204" pitchFamily="18" charset="0"/>
            </a:rPr>
            <a:t>diferenciace podporuje aktivitu dítěte, žáka </a:t>
          </a:r>
          <a:endParaRPr lang="cs-CZ" sz="2400" b="1" dirty="0">
            <a:solidFill>
              <a:srgbClr val="0070C0"/>
            </a:solidFill>
            <a:latin typeface="+mn-lt"/>
            <a:ea typeface="Cambria" panose="02040503050406030204" pitchFamily="18" charset="0"/>
          </a:endParaRPr>
        </a:p>
      </dgm:t>
    </dgm:pt>
    <dgm:pt modelId="{A6F70EB8-AE05-40DE-80B8-8CC2F7F4EA4D}" type="parTrans" cxnId="{55E12EB1-5FE8-40B6-9714-19DEDEAACDB9}">
      <dgm:prSet/>
      <dgm:spPr/>
      <dgm:t>
        <a:bodyPr/>
        <a:lstStyle/>
        <a:p>
          <a:endParaRPr lang="cs-CZ"/>
        </a:p>
      </dgm:t>
    </dgm:pt>
    <dgm:pt modelId="{43D13DEE-2264-4812-A35C-91F66B9456A5}" type="sibTrans" cxnId="{55E12EB1-5FE8-40B6-9714-19DEDEAACDB9}">
      <dgm:prSet/>
      <dgm:spPr/>
      <dgm:t>
        <a:bodyPr/>
        <a:lstStyle/>
        <a:p>
          <a:endParaRPr lang="cs-CZ"/>
        </a:p>
      </dgm:t>
    </dgm:pt>
    <dgm:pt modelId="{674F3FB3-F8BB-4E4B-8761-6484FF3BFE96}" type="pres">
      <dgm:prSet presAssocID="{D1D04F7F-CAB1-4294-B8A9-DE39E5A4CF1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E39B508-3AFD-4B42-8225-64DA04BF14AE}" type="pres">
      <dgm:prSet presAssocID="{D1D04F7F-CAB1-4294-B8A9-DE39E5A4CF12}" presName="dummyMaxCanvas" presStyleCnt="0">
        <dgm:presLayoutVars/>
      </dgm:prSet>
      <dgm:spPr/>
    </dgm:pt>
    <dgm:pt modelId="{C100835F-D74F-4425-B2E5-ECDC274B307C}" type="pres">
      <dgm:prSet presAssocID="{D1D04F7F-CAB1-4294-B8A9-DE39E5A4CF1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178BBEE-3776-44EC-8A82-3E511841DE94}" type="pres">
      <dgm:prSet presAssocID="{D1D04F7F-CAB1-4294-B8A9-DE39E5A4CF1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2E6328E-522D-45B5-B295-468FE341CDCC}" type="pres">
      <dgm:prSet presAssocID="{D1D04F7F-CAB1-4294-B8A9-DE39E5A4CF1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B6AD8C6-C20D-4D8B-821C-BB0D8E826954}" type="pres">
      <dgm:prSet presAssocID="{D1D04F7F-CAB1-4294-B8A9-DE39E5A4CF1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0C0063A-258F-4518-95B9-CD31788BCA7A}" type="pres">
      <dgm:prSet presAssocID="{D1D04F7F-CAB1-4294-B8A9-DE39E5A4CF1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DECC9C4-5BF1-4824-ACF9-D25D854D5CD0}" type="pres">
      <dgm:prSet presAssocID="{D1D04F7F-CAB1-4294-B8A9-DE39E5A4CF1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DB882DC-6C51-499C-B804-AFF6F1504BD6}" type="pres">
      <dgm:prSet presAssocID="{D1D04F7F-CAB1-4294-B8A9-DE39E5A4CF1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D954090-BF14-43E3-8829-15B6E0836E69}" type="pres">
      <dgm:prSet presAssocID="{D1D04F7F-CAB1-4294-B8A9-DE39E5A4CF1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A93743E-969B-4CCD-AAE3-65C3DEE25A92}" type="presOf" srcId="{D1D04F7F-CAB1-4294-B8A9-DE39E5A4CF12}" destId="{674F3FB3-F8BB-4E4B-8761-6484FF3BFE96}" srcOrd="0" destOrd="0" presId="urn:microsoft.com/office/officeart/2005/8/layout/vProcess5"/>
    <dgm:cxn modelId="{FCA8E452-41BE-4CA8-8A83-25CE209F4B3B}" srcId="{D1D04F7F-CAB1-4294-B8A9-DE39E5A4CF12}" destId="{CD32B8AC-BC8B-4BDA-8862-D0D07AA04B65}" srcOrd="1" destOrd="0" parTransId="{C4980E89-650D-4D19-8019-D4B8876DD946}" sibTransId="{4AE85AE7-B5AA-403C-9391-894FDC8FA4AC}"/>
    <dgm:cxn modelId="{55E12EB1-5FE8-40B6-9714-19DEDEAACDB9}" srcId="{D1D04F7F-CAB1-4294-B8A9-DE39E5A4CF12}" destId="{8F8EB0D2-A9B5-4D89-A8A7-623629D83CE7}" srcOrd="2" destOrd="0" parTransId="{A6F70EB8-AE05-40DE-80B8-8CC2F7F4EA4D}" sibTransId="{43D13DEE-2264-4812-A35C-91F66B9456A5}"/>
    <dgm:cxn modelId="{7EC73E54-FB5F-4907-BB69-6C54F3D3230D}" srcId="{D1D04F7F-CAB1-4294-B8A9-DE39E5A4CF12}" destId="{15A7FC19-54F5-46B4-977B-66D9366831A2}" srcOrd="0" destOrd="0" parTransId="{810D90CB-7E07-468F-9657-384B1D6140FA}" sibTransId="{836F93DD-40BD-42FC-B722-3DFE338A1C1F}"/>
    <dgm:cxn modelId="{EDD85D97-5195-4D18-A3FD-4A0236C5063A}" type="presOf" srcId="{CD32B8AC-BC8B-4BDA-8862-D0D07AA04B65}" destId="{DDB882DC-6C51-499C-B804-AFF6F1504BD6}" srcOrd="1" destOrd="0" presId="urn:microsoft.com/office/officeart/2005/8/layout/vProcess5"/>
    <dgm:cxn modelId="{03D497AF-4699-4057-A1D4-A898F17377A9}" type="presOf" srcId="{8F8EB0D2-A9B5-4D89-A8A7-623629D83CE7}" destId="{B2E6328E-522D-45B5-B295-468FE341CDCC}" srcOrd="0" destOrd="0" presId="urn:microsoft.com/office/officeart/2005/8/layout/vProcess5"/>
    <dgm:cxn modelId="{BC78B164-63CA-4ADF-B7A7-AA2C1FCF0923}" type="presOf" srcId="{15A7FC19-54F5-46B4-977B-66D9366831A2}" destId="{3DECC9C4-5BF1-4824-ACF9-D25D854D5CD0}" srcOrd="1" destOrd="0" presId="urn:microsoft.com/office/officeart/2005/8/layout/vProcess5"/>
    <dgm:cxn modelId="{93FDD609-4977-48C0-99A7-BD649A46006A}" type="presOf" srcId="{8F8EB0D2-A9B5-4D89-A8A7-623629D83CE7}" destId="{9D954090-BF14-43E3-8829-15B6E0836E69}" srcOrd="1" destOrd="0" presId="urn:microsoft.com/office/officeart/2005/8/layout/vProcess5"/>
    <dgm:cxn modelId="{7A23D3F7-A333-4797-BB55-597F8A173D2D}" type="presOf" srcId="{15A7FC19-54F5-46B4-977B-66D9366831A2}" destId="{C100835F-D74F-4425-B2E5-ECDC274B307C}" srcOrd="0" destOrd="0" presId="urn:microsoft.com/office/officeart/2005/8/layout/vProcess5"/>
    <dgm:cxn modelId="{A0FA7618-ECD0-446F-820A-27323DB930BF}" type="presOf" srcId="{836F93DD-40BD-42FC-B722-3DFE338A1C1F}" destId="{1B6AD8C6-C20D-4D8B-821C-BB0D8E826954}" srcOrd="0" destOrd="0" presId="urn:microsoft.com/office/officeart/2005/8/layout/vProcess5"/>
    <dgm:cxn modelId="{9EC7497C-3086-4187-A412-822C22313580}" type="presOf" srcId="{4AE85AE7-B5AA-403C-9391-894FDC8FA4AC}" destId="{50C0063A-258F-4518-95B9-CD31788BCA7A}" srcOrd="0" destOrd="0" presId="urn:microsoft.com/office/officeart/2005/8/layout/vProcess5"/>
    <dgm:cxn modelId="{C1689075-FEE5-4C44-9B42-3ED08217185E}" type="presOf" srcId="{CD32B8AC-BC8B-4BDA-8862-D0D07AA04B65}" destId="{4178BBEE-3776-44EC-8A82-3E511841DE94}" srcOrd="0" destOrd="0" presId="urn:microsoft.com/office/officeart/2005/8/layout/vProcess5"/>
    <dgm:cxn modelId="{0730BA22-0A6E-4CFD-B0F2-F776739F711F}" type="presParOf" srcId="{674F3FB3-F8BB-4E4B-8761-6484FF3BFE96}" destId="{AE39B508-3AFD-4B42-8225-64DA04BF14AE}" srcOrd="0" destOrd="0" presId="urn:microsoft.com/office/officeart/2005/8/layout/vProcess5"/>
    <dgm:cxn modelId="{A65F1B1D-FC1F-48C7-AEE3-87188A0F6498}" type="presParOf" srcId="{674F3FB3-F8BB-4E4B-8761-6484FF3BFE96}" destId="{C100835F-D74F-4425-B2E5-ECDC274B307C}" srcOrd="1" destOrd="0" presId="urn:microsoft.com/office/officeart/2005/8/layout/vProcess5"/>
    <dgm:cxn modelId="{A0A083B6-CCDF-4FD4-A0D4-4E058E8AEBFC}" type="presParOf" srcId="{674F3FB3-F8BB-4E4B-8761-6484FF3BFE96}" destId="{4178BBEE-3776-44EC-8A82-3E511841DE94}" srcOrd="2" destOrd="0" presId="urn:microsoft.com/office/officeart/2005/8/layout/vProcess5"/>
    <dgm:cxn modelId="{09AA2685-AEAB-4E3E-81D5-1772F354A13D}" type="presParOf" srcId="{674F3FB3-F8BB-4E4B-8761-6484FF3BFE96}" destId="{B2E6328E-522D-45B5-B295-468FE341CDCC}" srcOrd="3" destOrd="0" presId="urn:microsoft.com/office/officeart/2005/8/layout/vProcess5"/>
    <dgm:cxn modelId="{BD486ECD-BD87-41C0-A1F2-5B57711E76A4}" type="presParOf" srcId="{674F3FB3-F8BB-4E4B-8761-6484FF3BFE96}" destId="{1B6AD8C6-C20D-4D8B-821C-BB0D8E826954}" srcOrd="4" destOrd="0" presId="urn:microsoft.com/office/officeart/2005/8/layout/vProcess5"/>
    <dgm:cxn modelId="{128E2AD0-4130-4C6A-B86B-58B5024CDC6A}" type="presParOf" srcId="{674F3FB3-F8BB-4E4B-8761-6484FF3BFE96}" destId="{50C0063A-258F-4518-95B9-CD31788BCA7A}" srcOrd="5" destOrd="0" presId="urn:microsoft.com/office/officeart/2005/8/layout/vProcess5"/>
    <dgm:cxn modelId="{0B7035D1-FE4C-4488-8799-287506D687E8}" type="presParOf" srcId="{674F3FB3-F8BB-4E4B-8761-6484FF3BFE96}" destId="{3DECC9C4-5BF1-4824-ACF9-D25D854D5CD0}" srcOrd="6" destOrd="0" presId="urn:microsoft.com/office/officeart/2005/8/layout/vProcess5"/>
    <dgm:cxn modelId="{127AED62-2218-4FF8-B80E-85204ED8EEFD}" type="presParOf" srcId="{674F3FB3-F8BB-4E4B-8761-6484FF3BFE96}" destId="{DDB882DC-6C51-499C-B804-AFF6F1504BD6}" srcOrd="7" destOrd="0" presId="urn:microsoft.com/office/officeart/2005/8/layout/vProcess5"/>
    <dgm:cxn modelId="{79E9F652-0032-4164-9510-7777B7B847D0}" type="presParOf" srcId="{674F3FB3-F8BB-4E4B-8761-6484FF3BFE96}" destId="{9D954090-BF14-43E3-8829-15B6E0836E6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F045C1-B1AD-49E9-AF6A-81808E427AE9}" type="doc">
      <dgm:prSet loTypeId="urn:microsoft.com/office/officeart/2005/8/layout/hierarchy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93B79FBA-863D-4D73-99EA-162317BCF398}">
      <dgm:prSet phldrT="[Text]" custT="1"/>
      <dgm:spPr/>
      <dgm:t>
        <a:bodyPr/>
        <a:lstStyle/>
        <a:p>
          <a:r>
            <a:rPr lang="cs-CZ" sz="3200" b="1" dirty="0" smtClean="0">
              <a:solidFill>
                <a:srgbClr val="0070C0"/>
              </a:solidFill>
              <a:latin typeface="+mj-lt"/>
            </a:rPr>
            <a:t>Od 3 let je důležité trénovat nejen dovednosti, které jsou nějak limitované, ale podněcovat komplexní přístup k učení a získávání zkušeností</a:t>
          </a:r>
          <a:r>
            <a:rPr lang="cs-CZ" sz="3200" dirty="0" smtClean="0">
              <a:solidFill>
                <a:srgbClr val="0070C0"/>
              </a:solidFill>
              <a:latin typeface="+mj-lt"/>
            </a:rPr>
            <a:t> </a:t>
          </a:r>
          <a:r>
            <a:rPr lang="cs-CZ" sz="2000" dirty="0" smtClean="0">
              <a:solidFill>
                <a:srgbClr val="0070C0"/>
              </a:solidFill>
              <a:latin typeface="+mj-lt"/>
            </a:rPr>
            <a:t>(Hart &amp; </a:t>
          </a:r>
          <a:r>
            <a:rPr lang="cs-CZ" sz="2000" dirty="0" err="1" smtClean="0">
              <a:solidFill>
                <a:srgbClr val="0070C0"/>
              </a:solidFill>
              <a:latin typeface="+mj-lt"/>
            </a:rPr>
            <a:t>Risley</a:t>
          </a:r>
          <a:r>
            <a:rPr lang="cs-CZ" sz="2000" dirty="0" smtClean="0">
              <a:solidFill>
                <a:srgbClr val="0070C0"/>
              </a:solidFill>
              <a:latin typeface="+mj-lt"/>
            </a:rPr>
            <a:t>, </a:t>
          </a:r>
          <a:r>
            <a:rPr lang="cs-CZ" sz="2000" i="1" dirty="0" err="1" smtClean="0">
              <a:solidFill>
                <a:srgbClr val="0070C0"/>
              </a:solidFill>
              <a:latin typeface="+mj-lt"/>
            </a:rPr>
            <a:t>American</a:t>
          </a:r>
          <a:r>
            <a:rPr lang="cs-CZ" sz="2000" i="1" dirty="0" smtClean="0">
              <a:solidFill>
                <a:srgbClr val="0070C0"/>
              </a:solidFill>
              <a:latin typeface="+mj-lt"/>
            </a:rPr>
            <a:t> </a:t>
          </a:r>
          <a:r>
            <a:rPr lang="cs-CZ" sz="2000" i="1" dirty="0" err="1" smtClean="0">
              <a:solidFill>
                <a:srgbClr val="0070C0"/>
              </a:solidFill>
              <a:latin typeface="+mj-lt"/>
            </a:rPr>
            <a:t>Educator</a:t>
          </a:r>
          <a:r>
            <a:rPr lang="cs-CZ" sz="2000" dirty="0" smtClean="0">
              <a:solidFill>
                <a:srgbClr val="0070C0"/>
              </a:solidFill>
              <a:latin typeface="+mj-lt"/>
            </a:rPr>
            <a:t>, 2003)..</a:t>
          </a:r>
          <a:endParaRPr lang="cs-CZ" sz="2000" dirty="0">
            <a:solidFill>
              <a:srgbClr val="0070C0"/>
            </a:solidFill>
          </a:endParaRPr>
        </a:p>
      </dgm:t>
    </dgm:pt>
    <dgm:pt modelId="{F6F0BF6B-80C2-4D45-8F7E-BABB0D86DE2D}" type="parTrans" cxnId="{CC93E24D-A870-47E7-8494-98DD1103876D}">
      <dgm:prSet/>
      <dgm:spPr/>
      <dgm:t>
        <a:bodyPr/>
        <a:lstStyle/>
        <a:p>
          <a:endParaRPr lang="cs-CZ"/>
        </a:p>
      </dgm:t>
    </dgm:pt>
    <dgm:pt modelId="{3AC970CF-BC5E-43F6-8B28-A5282AF2A620}" type="sibTrans" cxnId="{CC93E24D-A870-47E7-8494-98DD1103876D}">
      <dgm:prSet/>
      <dgm:spPr/>
      <dgm:t>
        <a:bodyPr/>
        <a:lstStyle/>
        <a:p>
          <a:endParaRPr lang="cs-CZ"/>
        </a:p>
      </dgm:t>
    </dgm:pt>
    <dgm:pt modelId="{3CC0E14B-4732-4427-80FC-20CB2CDFD078}">
      <dgm:prSet phldrT="[Text]" custT="1"/>
      <dgm:spPr>
        <a:solidFill>
          <a:srgbClr val="0070C0"/>
        </a:solidFill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cs-CZ" altLang="cs-CZ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Predikce neúspěšnosti ve škole</a:t>
          </a:r>
          <a:endParaRPr lang="cs-CZ" sz="36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51B166F6-D61C-4825-80A8-0284FD8F2AEB}" type="parTrans" cxnId="{0BFE6F9C-A693-4483-8F2C-DA06C80FD4D9}">
      <dgm:prSet/>
      <dgm:spPr/>
      <dgm:t>
        <a:bodyPr/>
        <a:lstStyle/>
        <a:p>
          <a:endParaRPr lang="cs-CZ"/>
        </a:p>
      </dgm:t>
    </dgm:pt>
    <dgm:pt modelId="{E1D6A385-C0F2-4471-A90D-FF653305D571}" type="sibTrans" cxnId="{0BFE6F9C-A693-4483-8F2C-DA06C80FD4D9}">
      <dgm:prSet/>
      <dgm:spPr/>
      <dgm:t>
        <a:bodyPr/>
        <a:lstStyle/>
        <a:p>
          <a:endParaRPr lang="cs-CZ"/>
        </a:p>
      </dgm:t>
    </dgm:pt>
    <dgm:pt modelId="{905B187A-CF28-435A-B92C-23F0754AB517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cs-CZ" dirty="0"/>
        </a:p>
      </dgm:t>
    </dgm:pt>
    <dgm:pt modelId="{C063EEEF-C06A-4690-B73D-134464B2F913}" type="parTrans" cxnId="{C5733DA2-9C89-4707-97FE-3633832CE95D}">
      <dgm:prSet/>
      <dgm:spPr/>
      <dgm:t>
        <a:bodyPr/>
        <a:lstStyle/>
        <a:p>
          <a:endParaRPr lang="cs-CZ"/>
        </a:p>
      </dgm:t>
    </dgm:pt>
    <dgm:pt modelId="{2D5B64F9-1E33-4852-9836-89B33FA8FF99}" type="sibTrans" cxnId="{C5733DA2-9C89-4707-97FE-3633832CE95D}">
      <dgm:prSet/>
      <dgm:spPr/>
      <dgm:t>
        <a:bodyPr/>
        <a:lstStyle/>
        <a:p>
          <a:endParaRPr lang="cs-CZ"/>
        </a:p>
      </dgm:t>
    </dgm:pt>
    <dgm:pt modelId="{67755B15-11A4-4CF7-A255-85E1CD9C2A2F}" type="pres">
      <dgm:prSet presAssocID="{88F045C1-B1AD-49E9-AF6A-81808E427AE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B03FC0F6-58B9-4F07-BDFF-CD98D0601755}" type="pres">
      <dgm:prSet presAssocID="{93B79FBA-863D-4D73-99EA-162317BCF398}" presName="vertOne" presStyleCnt="0"/>
      <dgm:spPr/>
    </dgm:pt>
    <dgm:pt modelId="{5FF057A7-250C-475D-89C5-0B3929D347AB}" type="pres">
      <dgm:prSet presAssocID="{93B79FBA-863D-4D73-99EA-162317BCF398}" presName="txOne" presStyleLbl="node0" presStyleIdx="0" presStyleCnt="1" custScaleY="11142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B42C1D6-218F-463C-AEE9-2A06B4CE6668}" type="pres">
      <dgm:prSet presAssocID="{93B79FBA-863D-4D73-99EA-162317BCF398}" presName="parTransOne" presStyleCnt="0"/>
      <dgm:spPr/>
    </dgm:pt>
    <dgm:pt modelId="{38F1BD28-1626-4DCC-B6D5-5224823B4D6F}" type="pres">
      <dgm:prSet presAssocID="{93B79FBA-863D-4D73-99EA-162317BCF398}" presName="horzOne" presStyleCnt="0"/>
      <dgm:spPr/>
    </dgm:pt>
    <dgm:pt modelId="{86A682CB-676A-4E57-9180-173F60DD13A2}" type="pres">
      <dgm:prSet presAssocID="{3CC0E14B-4732-4427-80FC-20CB2CDFD078}" presName="vertTwo" presStyleCnt="0"/>
      <dgm:spPr/>
    </dgm:pt>
    <dgm:pt modelId="{03B6938D-CD8B-4405-AE60-7015F02B34AD}" type="pres">
      <dgm:prSet presAssocID="{3CC0E14B-4732-4427-80FC-20CB2CDFD07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3A6C940-8A08-45EF-B020-B0EF226207C1}" type="pres">
      <dgm:prSet presAssocID="{3CC0E14B-4732-4427-80FC-20CB2CDFD078}" presName="horzTwo" presStyleCnt="0"/>
      <dgm:spPr/>
    </dgm:pt>
    <dgm:pt modelId="{12E4D1ED-36F9-4F49-AE31-838E84C6714A}" type="pres">
      <dgm:prSet presAssocID="{E1D6A385-C0F2-4471-A90D-FF653305D571}" presName="sibSpaceTwo" presStyleCnt="0"/>
      <dgm:spPr/>
    </dgm:pt>
    <dgm:pt modelId="{5E43EF4E-F1EA-4B0E-B8C3-E44B2621F000}" type="pres">
      <dgm:prSet presAssocID="{905B187A-CF28-435A-B92C-23F0754AB517}" presName="vertTwo" presStyleCnt="0"/>
      <dgm:spPr/>
    </dgm:pt>
    <dgm:pt modelId="{9393CB92-E6D5-48D9-8D66-9FA17C0E16C2}" type="pres">
      <dgm:prSet presAssocID="{905B187A-CF28-435A-B92C-23F0754AB517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A7222F4-3EDD-48A5-B49F-2CF82C6092B0}" type="pres">
      <dgm:prSet presAssocID="{905B187A-CF28-435A-B92C-23F0754AB517}" presName="horzTwo" presStyleCnt="0"/>
      <dgm:spPr/>
    </dgm:pt>
  </dgm:ptLst>
  <dgm:cxnLst>
    <dgm:cxn modelId="{CC93E24D-A870-47E7-8494-98DD1103876D}" srcId="{88F045C1-B1AD-49E9-AF6A-81808E427AE9}" destId="{93B79FBA-863D-4D73-99EA-162317BCF398}" srcOrd="0" destOrd="0" parTransId="{F6F0BF6B-80C2-4D45-8F7E-BABB0D86DE2D}" sibTransId="{3AC970CF-BC5E-43F6-8B28-A5282AF2A620}"/>
    <dgm:cxn modelId="{0BFE6F9C-A693-4483-8F2C-DA06C80FD4D9}" srcId="{93B79FBA-863D-4D73-99EA-162317BCF398}" destId="{3CC0E14B-4732-4427-80FC-20CB2CDFD078}" srcOrd="0" destOrd="0" parTransId="{51B166F6-D61C-4825-80A8-0284FD8F2AEB}" sibTransId="{E1D6A385-C0F2-4471-A90D-FF653305D571}"/>
    <dgm:cxn modelId="{9F066F8D-0E7C-4405-AAF1-AB1399471DC0}" type="presOf" srcId="{3CC0E14B-4732-4427-80FC-20CB2CDFD078}" destId="{03B6938D-CD8B-4405-AE60-7015F02B34AD}" srcOrd="0" destOrd="0" presId="urn:microsoft.com/office/officeart/2005/8/layout/hierarchy4"/>
    <dgm:cxn modelId="{F3FF69C8-F189-424A-BF5A-522EAADAD4FF}" type="presOf" srcId="{93B79FBA-863D-4D73-99EA-162317BCF398}" destId="{5FF057A7-250C-475D-89C5-0B3929D347AB}" srcOrd="0" destOrd="0" presId="urn:microsoft.com/office/officeart/2005/8/layout/hierarchy4"/>
    <dgm:cxn modelId="{A37B6A0F-1FE8-40E1-8130-206AF06A0E51}" type="presOf" srcId="{88F045C1-B1AD-49E9-AF6A-81808E427AE9}" destId="{67755B15-11A4-4CF7-A255-85E1CD9C2A2F}" srcOrd="0" destOrd="0" presId="urn:microsoft.com/office/officeart/2005/8/layout/hierarchy4"/>
    <dgm:cxn modelId="{2D5DFE5D-E7EB-42D2-BA1F-C6A1A091DA71}" type="presOf" srcId="{905B187A-CF28-435A-B92C-23F0754AB517}" destId="{9393CB92-E6D5-48D9-8D66-9FA17C0E16C2}" srcOrd="0" destOrd="0" presId="urn:microsoft.com/office/officeart/2005/8/layout/hierarchy4"/>
    <dgm:cxn modelId="{C5733DA2-9C89-4707-97FE-3633832CE95D}" srcId="{93B79FBA-863D-4D73-99EA-162317BCF398}" destId="{905B187A-CF28-435A-B92C-23F0754AB517}" srcOrd="1" destOrd="0" parTransId="{C063EEEF-C06A-4690-B73D-134464B2F913}" sibTransId="{2D5B64F9-1E33-4852-9836-89B33FA8FF99}"/>
    <dgm:cxn modelId="{C8B84B3A-A207-4F61-B63A-E43CE5FDBF61}" type="presParOf" srcId="{67755B15-11A4-4CF7-A255-85E1CD9C2A2F}" destId="{B03FC0F6-58B9-4F07-BDFF-CD98D0601755}" srcOrd="0" destOrd="0" presId="urn:microsoft.com/office/officeart/2005/8/layout/hierarchy4"/>
    <dgm:cxn modelId="{4A8C6FD6-ECDB-4344-8CE9-946C438E7C1E}" type="presParOf" srcId="{B03FC0F6-58B9-4F07-BDFF-CD98D0601755}" destId="{5FF057A7-250C-475D-89C5-0B3929D347AB}" srcOrd="0" destOrd="0" presId="urn:microsoft.com/office/officeart/2005/8/layout/hierarchy4"/>
    <dgm:cxn modelId="{01B9B14E-5B61-400C-8C88-AE3CFBA72695}" type="presParOf" srcId="{B03FC0F6-58B9-4F07-BDFF-CD98D0601755}" destId="{CB42C1D6-218F-463C-AEE9-2A06B4CE6668}" srcOrd="1" destOrd="0" presId="urn:microsoft.com/office/officeart/2005/8/layout/hierarchy4"/>
    <dgm:cxn modelId="{29F6E1F0-672F-40DA-946C-D937BC913955}" type="presParOf" srcId="{B03FC0F6-58B9-4F07-BDFF-CD98D0601755}" destId="{38F1BD28-1626-4DCC-B6D5-5224823B4D6F}" srcOrd="2" destOrd="0" presId="urn:microsoft.com/office/officeart/2005/8/layout/hierarchy4"/>
    <dgm:cxn modelId="{91F5F3A6-413C-4CAB-8A99-4DA6A59CBDDA}" type="presParOf" srcId="{38F1BD28-1626-4DCC-B6D5-5224823B4D6F}" destId="{86A682CB-676A-4E57-9180-173F60DD13A2}" srcOrd="0" destOrd="0" presId="urn:microsoft.com/office/officeart/2005/8/layout/hierarchy4"/>
    <dgm:cxn modelId="{9CE7AA03-F067-4468-9930-F586FE5ACEF7}" type="presParOf" srcId="{86A682CB-676A-4E57-9180-173F60DD13A2}" destId="{03B6938D-CD8B-4405-AE60-7015F02B34AD}" srcOrd="0" destOrd="0" presId="urn:microsoft.com/office/officeart/2005/8/layout/hierarchy4"/>
    <dgm:cxn modelId="{43F48C76-6F32-493B-ABF0-0FEF96EA6BAB}" type="presParOf" srcId="{86A682CB-676A-4E57-9180-173F60DD13A2}" destId="{E3A6C940-8A08-45EF-B020-B0EF226207C1}" srcOrd="1" destOrd="0" presId="urn:microsoft.com/office/officeart/2005/8/layout/hierarchy4"/>
    <dgm:cxn modelId="{C5B94B86-6868-4C60-A080-72BFE6BCDC8C}" type="presParOf" srcId="{38F1BD28-1626-4DCC-B6D5-5224823B4D6F}" destId="{12E4D1ED-36F9-4F49-AE31-838E84C6714A}" srcOrd="1" destOrd="0" presId="urn:microsoft.com/office/officeart/2005/8/layout/hierarchy4"/>
    <dgm:cxn modelId="{14DDF33E-70C2-42F2-AF2D-2BC450A6E374}" type="presParOf" srcId="{38F1BD28-1626-4DCC-B6D5-5224823B4D6F}" destId="{5E43EF4E-F1EA-4B0E-B8C3-E44B2621F000}" srcOrd="2" destOrd="0" presId="urn:microsoft.com/office/officeart/2005/8/layout/hierarchy4"/>
    <dgm:cxn modelId="{316FC35C-F525-4CC1-BFFD-99E71F1419D4}" type="presParOf" srcId="{5E43EF4E-F1EA-4B0E-B8C3-E44B2621F000}" destId="{9393CB92-E6D5-48D9-8D66-9FA17C0E16C2}" srcOrd="0" destOrd="0" presId="urn:microsoft.com/office/officeart/2005/8/layout/hierarchy4"/>
    <dgm:cxn modelId="{017EB9D1-6C0B-4F3D-9CF0-DC2C30D1FE95}" type="presParOf" srcId="{5E43EF4E-F1EA-4B0E-B8C3-E44B2621F000}" destId="{7A7222F4-3EDD-48A5-B49F-2CF82C6092B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36933258-4A83-41BF-919B-684567FBD9D3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50EDB81D-99F6-4C47-B67D-DF7D0ADA4087}">
      <dgm:prSet phldrT="[Text]" phldr="1"/>
      <dgm:spPr/>
      <dgm:t>
        <a:bodyPr/>
        <a:lstStyle/>
        <a:p>
          <a:endParaRPr lang="cs-CZ"/>
        </a:p>
      </dgm:t>
    </dgm:pt>
    <dgm:pt modelId="{8C51152B-EDEC-42C0-AC00-12B29EC085A6}" type="parTrans" cxnId="{58C5426E-A1F2-41C7-990B-134B19C27805}">
      <dgm:prSet/>
      <dgm:spPr/>
      <dgm:t>
        <a:bodyPr/>
        <a:lstStyle/>
        <a:p>
          <a:endParaRPr lang="cs-CZ"/>
        </a:p>
      </dgm:t>
    </dgm:pt>
    <dgm:pt modelId="{7929875F-7606-4BA3-B4C8-81C38716E1CB}" type="sibTrans" cxnId="{58C5426E-A1F2-41C7-990B-134B19C27805}">
      <dgm:prSet/>
      <dgm:spPr/>
      <dgm:t>
        <a:bodyPr/>
        <a:lstStyle/>
        <a:p>
          <a:endParaRPr lang="cs-CZ"/>
        </a:p>
      </dgm:t>
    </dgm:pt>
    <dgm:pt modelId="{397FD2E4-A680-41A5-8F31-32A096967935}">
      <dgm:prSet phldrT="[Text]"/>
      <dgm:spPr/>
      <dgm:t>
        <a:bodyPr/>
        <a:lstStyle/>
        <a:p>
          <a:r>
            <a:rPr lang="cs-CZ" b="1" dirty="0" smtClean="0">
              <a:solidFill>
                <a:srgbClr val="0070C0"/>
              </a:solidFill>
              <a:latin typeface="+mn-lt"/>
            </a:rPr>
            <a:t>Tvorba</a:t>
          </a:r>
          <a:r>
            <a:rPr lang="cs-CZ" dirty="0" smtClean="0">
              <a:solidFill>
                <a:srgbClr val="00B050"/>
              </a:solidFill>
              <a:latin typeface="+mn-lt"/>
            </a:rPr>
            <a:t> účinné intervence</a:t>
          </a:r>
          <a:endParaRPr lang="cs-CZ" dirty="0">
            <a:solidFill>
              <a:srgbClr val="00B050"/>
            </a:solidFill>
            <a:latin typeface="+mn-lt"/>
          </a:endParaRPr>
        </a:p>
      </dgm:t>
    </dgm:pt>
    <dgm:pt modelId="{E660775A-49FD-4A8E-8733-C969707D3767}" type="parTrans" cxnId="{868ECF9C-6468-4D54-977C-B1A057BDC19A}">
      <dgm:prSet/>
      <dgm:spPr/>
      <dgm:t>
        <a:bodyPr/>
        <a:lstStyle/>
        <a:p>
          <a:endParaRPr lang="cs-CZ"/>
        </a:p>
      </dgm:t>
    </dgm:pt>
    <dgm:pt modelId="{12BAB0C2-102D-4293-B622-BDF56ACB465E}" type="sibTrans" cxnId="{868ECF9C-6468-4D54-977C-B1A057BDC19A}">
      <dgm:prSet/>
      <dgm:spPr/>
      <dgm:t>
        <a:bodyPr/>
        <a:lstStyle/>
        <a:p>
          <a:endParaRPr lang="cs-CZ"/>
        </a:p>
      </dgm:t>
    </dgm:pt>
    <dgm:pt modelId="{A1C1857E-3378-4D0F-94CE-F5BAEB40A9D9}">
      <dgm:prSet phldrT="[Text]" phldr="1"/>
      <dgm:spPr/>
      <dgm:t>
        <a:bodyPr/>
        <a:lstStyle/>
        <a:p>
          <a:endParaRPr lang="cs-CZ"/>
        </a:p>
      </dgm:t>
    </dgm:pt>
    <dgm:pt modelId="{725853FE-C833-4C35-93AC-45452A7ECA67}" type="parTrans" cxnId="{D25E59F5-5763-4427-B12F-5FEBE942FDFD}">
      <dgm:prSet/>
      <dgm:spPr/>
      <dgm:t>
        <a:bodyPr/>
        <a:lstStyle/>
        <a:p>
          <a:endParaRPr lang="cs-CZ"/>
        </a:p>
      </dgm:t>
    </dgm:pt>
    <dgm:pt modelId="{BB80EBE9-EC19-4A27-913B-952B223A62A4}" type="sibTrans" cxnId="{D25E59F5-5763-4427-B12F-5FEBE942FDFD}">
      <dgm:prSet/>
      <dgm:spPr/>
      <dgm:t>
        <a:bodyPr/>
        <a:lstStyle/>
        <a:p>
          <a:endParaRPr lang="cs-CZ"/>
        </a:p>
      </dgm:t>
    </dgm:pt>
    <dgm:pt modelId="{79D1F505-1765-4CE6-91B1-9A8FEDB0611C}">
      <dgm:prSet phldrT="[Text]"/>
      <dgm:spPr/>
      <dgm:t>
        <a:bodyPr/>
        <a:lstStyle/>
        <a:p>
          <a:r>
            <a:rPr lang="cs-CZ" dirty="0" smtClean="0">
              <a:solidFill>
                <a:srgbClr val="00B050"/>
              </a:solidFill>
              <a:latin typeface="+mn-lt"/>
            </a:rPr>
            <a:t>začíná porozuměním</a:t>
          </a:r>
          <a:endParaRPr lang="cs-CZ" dirty="0">
            <a:solidFill>
              <a:srgbClr val="00B050"/>
            </a:solidFill>
            <a:latin typeface="+mn-lt"/>
          </a:endParaRPr>
        </a:p>
      </dgm:t>
    </dgm:pt>
    <dgm:pt modelId="{3F60B8AF-0C56-46B3-85F7-38044FE3CC69}" type="parTrans" cxnId="{E3A5AD75-2064-4789-AAE9-21F164380A45}">
      <dgm:prSet/>
      <dgm:spPr/>
      <dgm:t>
        <a:bodyPr/>
        <a:lstStyle/>
        <a:p>
          <a:endParaRPr lang="cs-CZ"/>
        </a:p>
      </dgm:t>
    </dgm:pt>
    <dgm:pt modelId="{B55BCE53-7EAF-4FC9-B46E-597306093EC0}" type="sibTrans" cxnId="{E3A5AD75-2064-4789-AAE9-21F164380A45}">
      <dgm:prSet/>
      <dgm:spPr/>
      <dgm:t>
        <a:bodyPr/>
        <a:lstStyle/>
        <a:p>
          <a:endParaRPr lang="cs-CZ"/>
        </a:p>
      </dgm:t>
    </dgm:pt>
    <dgm:pt modelId="{1ADBF4C5-67C8-4EF0-9E62-7D38F6DB5199}">
      <dgm:prSet phldrT="[Text]" phldr="1"/>
      <dgm:spPr/>
      <dgm:t>
        <a:bodyPr/>
        <a:lstStyle/>
        <a:p>
          <a:endParaRPr lang="cs-CZ"/>
        </a:p>
      </dgm:t>
    </dgm:pt>
    <dgm:pt modelId="{FF6E3D81-953E-44F2-A0AC-8CDF3F0DABA2}" type="parTrans" cxnId="{35A95093-C214-46E9-8A87-AA1056165580}">
      <dgm:prSet/>
      <dgm:spPr/>
      <dgm:t>
        <a:bodyPr/>
        <a:lstStyle/>
        <a:p>
          <a:endParaRPr lang="cs-CZ"/>
        </a:p>
      </dgm:t>
    </dgm:pt>
    <dgm:pt modelId="{4D0EB3D8-B2CC-43DE-9712-F9A742BE075D}" type="sibTrans" cxnId="{35A95093-C214-46E9-8A87-AA1056165580}">
      <dgm:prSet/>
      <dgm:spPr/>
      <dgm:t>
        <a:bodyPr/>
        <a:lstStyle/>
        <a:p>
          <a:endParaRPr lang="cs-CZ"/>
        </a:p>
      </dgm:t>
    </dgm:pt>
    <dgm:pt modelId="{361296BE-17EF-418F-8AC4-67E659131DD4}">
      <dgm:prSet phldrT="[Text]"/>
      <dgm:spPr/>
      <dgm:t>
        <a:bodyPr/>
        <a:lstStyle/>
        <a:p>
          <a:r>
            <a:rPr lang="cs-CZ" dirty="0" smtClean="0">
              <a:solidFill>
                <a:srgbClr val="0070C0"/>
              </a:solidFill>
              <a:latin typeface="+mn-lt"/>
            </a:rPr>
            <a:t>pokračuje tvorbou přesného </a:t>
          </a:r>
          <a:r>
            <a:rPr lang="cs-CZ" dirty="0" smtClean="0">
              <a:solidFill>
                <a:srgbClr val="00B050"/>
              </a:solidFill>
            </a:rPr>
            <a:t>plánu funkčního systému čtení</a:t>
          </a:r>
          <a:endParaRPr lang="cs-CZ" dirty="0">
            <a:solidFill>
              <a:srgbClr val="00B050"/>
            </a:solidFill>
          </a:endParaRPr>
        </a:p>
      </dgm:t>
    </dgm:pt>
    <dgm:pt modelId="{0593799E-A5DE-42A5-B5D9-FAE62E9E4ECE}" type="parTrans" cxnId="{872B306E-880C-44A5-BF23-EE8E36CBC773}">
      <dgm:prSet/>
      <dgm:spPr/>
      <dgm:t>
        <a:bodyPr/>
        <a:lstStyle/>
        <a:p>
          <a:endParaRPr lang="cs-CZ"/>
        </a:p>
      </dgm:t>
    </dgm:pt>
    <dgm:pt modelId="{3AED46B1-1B46-4BBA-87D7-E798F9A76378}" type="sibTrans" cxnId="{872B306E-880C-44A5-BF23-EE8E36CBC773}">
      <dgm:prSet/>
      <dgm:spPr/>
      <dgm:t>
        <a:bodyPr/>
        <a:lstStyle/>
        <a:p>
          <a:endParaRPr lang="cs-CZ"/>
        </a:p>
      </dgm:t>
    </dgm:pt>
    <dgm:pt modelId="{2F38DAFC-861D-47C6-B7E4-BCA761B59A4B}">
      <dgm:prSet/>
      <dgm:spPr/>
      <dgm:t>
        <a:bodyPr/>
        <a:lstStyle/>
        <a:p>
          <a:r>
            <a:rPr lang="cs-CZ" dirty="0" smtClean="0">
              <a:solidFill>
                <a:srgbClr val="00B050"/>
              </a:solidFill>
              <a:latin typeface="+mn-lt"/>
            </a:rPr>
            <a:t>klíčovým deficitům </a:t>
          </a:r>
          <a:r>
            <a:rPr lang="cs-CZ" dirty="0" smtClean="0">
              <a:solidFill>
                <a:srgbClr val="0070C0"/>
              </a:solidFill>
              <a:latin typeface="+mn-lt"/>
            </a:rPr>
            <a:t>v učení</a:t>
          </a:r>
          <a:endParaRPr lang="cs-CZ" dirty="0">
            <a:solidFill>
              <a:srgbClr val="0070C0"/>
            </a:solidFill>
            <a:latin typeface="+mn-lt"/>
          </a:endParaRPr>
        </a:p>
      </dgm:t>
    </dgm:pt>
    <dgm:pt modelId="{93928DD8-3BA9-42CC-BC0B-59B6F9077FDB}" type="sibTrans" cxnId="{74323652-C01C-44E7-9F3D-51DBAF03AF8C}">
      <dgm:prSet/>
      <dgm:spPr/>
      <dgm:t>
        <a:bodyPr/>
        <a:lstStyle/>
        <a:p>
          <a:endParaRPr lang="cs-CZ"/>
        </a:p>
      </dgm:t>
    </dgm:pt>
    <dgm:pt modelId="{03337FFE-555D-4774-9AD4-561E8E8E25F9}" type="parTrans" cxnId="{74323652-C01C-44E7-9F3D-51DBAF03AF8C}">
      <dgm:prSet/>
      <dgm:spPr/>
      <dgm:t>
        <a:bodyPr/>
        <a:lstStyle/>
        <a:p>
          <a:endParaRPr lang="cs-CZ"/>
        </a:p>
      </dgm:t>
    </dgm:pt>
    <dgm:pt modelId="{C77C22A9-EF1E-4A60-A944-C9DDF831E3AF}" type="pres">
      <dgm:prSet presAssocID="{36933258-4A83-41BF-919B-684567FBD9D3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AF8CDA17-014E-444B-964A-ACCCBA59CB3B}" type="pres">
      <dgm:prSet presAssocID="{50EDB81D-99F6-4C47-B67D-DF7D0ADA4087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9234973-68CA-4D11-9F50-1457885FE056}" type="pres">
      <dgm:prSet presAssocID="{50EDB81D-99F6-4C47-B67D-DF7D0ADA4087}" presName="childText1" presStyleLbl="solidAlignAcc1" presStyleIdx="0" presStyleCnt="3" custLinFactNeighborX="-1010" custLinFactNeighborY="-8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3D6241C-9976-4BF2-A67E-7F77D4005CA9}" type="pres">
      <dgm:prSet presAssocID="{A1C1857E-3378-4D0F-94CE-F5BAEB40A9D9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7443C7-29A7-4880-B77D-E647CD5AA288}" type="pres">
      <dgm:prSet presAssocID="{A1C1857E-3378-4D0F-94CE-F5BAEB40A9D9}" presName="childText2" presStyleLbl="solidAlignAcc1" presStyleIdx="1" presStyleCnt="3" custLinFactNeighborX="1514" custLinFactNeighborY="16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E46FB75-8D54-4082-B305-7AD48A744C2E}" type="pres">
      <dgm:prSet presAssocID="{1ADBF4C5-67C8-4EF0-9E62-7D38F6DB5199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A41C46D-6B3C-43C8-9409-B22E8F354B10}" type="pres">
      <dgm:prSet presAssocID="{1ADBF4C5-67C8-4EF0-9E62-7D38F6DB5199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F33E3C2-0E4A-4B78-B3C1-BA8BCF3D0F7D}" type="presOf" srcId="{50EDB81D-99F6-4C47-B67D-DF7D0ADA4087}" destId="{AF8CDA17-014E-444B-964A-ACCCBA59CB3B}" srcOrd="0" destOrd="0" presId="urn:microsoft.com/office/officeart/2009/3/layout/IncreasingArrowsProcess"/>
    <dgm:cxn modelId="{139ABC55-61E4-4589-999A-4BC113013341}" type="presOf" srcId="{36933258-4A83-41BF-919B-684567FBD9D3}" destId="{C77C22A9-EF1E-4A60-A944-C9DDF831E3AF}" srcOrd="0" destOrd="0" presId="urn:microsoft.com/office/officeart/2009/3/layout/IncreasingArrowsProcess"/>
    <dgm:cxn modelId="{8C2C5F68-D57A-4C38-80F2-60DAB9ECCCB9}" type="presOf" srcId="{2F38DAFC-861D-47C6-B7E4-BCA761B59A4B}" destId="{547443C7-29A7-4880-B77D-E647CD5AA288}" srcOrd="0" destOrd="1" presId="urn:microsoft.com/office/officeart/2009/3/layout/IncreasingArrowsProcess"/>
    <dgm:cxn modelId="{FEB86077-0D03-4C8B-A9A6-F4E3F3352A07}" type="presOf" srcId="{397FD2E4-A680-41A5-8F31-32A096967935}" destId="{D9234973-68CA-4D11-9F50-1457885FE056}" srcOrd="0" destOrd="0" presId="urn:microsoft.com/office/officeart/2009/3/layout/IncreasingArrowsProcess"/>
    <dgm:cxn modelId="{872B306E-880C-44A5-BF23-EE8E36CBC773}" srcId="{1ADBF4C5-67C8-4EF0-9E62-7D38F6DB5199}" destId="{361296BE-17EF-418F-8AC4-67E659131DD4}" srcOrd="0" destOrd="0" parTransId="{0593799E-A5DE-42A5-B5D9-FAE62E9E4ECE}" sibTransId="{3AED46B1-1B46-4BBA-87D7-E798F9A76378}"/>
    <dgm:cxn modelId="{A9E420D4-4968-4522-B0B3-43588E77CA4B}" type="presOf" srcId="{A1C1857E-3378-4D0F-94CE-F5BAEB40A9D9}" destId="{E3D6241C-9976-4BF2-A67E-7F77D4005CA9}" srcOrd="0" destOrd="0" presId="urn:microsoft.com/office/officeart/2009/3/layout/IncreasingArrowsProcess"/>
    <dgm:cxn modelId="{D25E59F5-5763-4427-B12F-5FEBE942FDFD}" srcId="{36933258-4A83-41BF-919B-684567FBD9D3}" destId="{A1C1857E-3378-4D0F-94CE-F5BAEB40A9D9}" srcOrd="1" destOrd="0" parTransId="{725853FE-C833-4C35-93AC-45452A7ECA67}" sibTransId="{BB80EBE9-EC19-4A27-913B-952B223A62A4}"/>
    <dgm:cxn modelId="{8FBA658C-B365-4554-8924-8CB85AE6715B}" type="presOf" srcId="{1ADBF4C5-67C8-4EF0-9E62-7D38F6DB5199}" destId="{EE46FB75-8D54-4082-B305-7AD48A744C2E}" srcOrd="0" destOrd="0" presId="urn:microsoft.com/office/officeart/2009/3/layout/IncreasingArrowsProcess"/>
    <dgm:cxn modelId="{868ECF9C-6468-4D54-977C-B1A057BDC19A}" srcId="{50EDB81D-99F6-4C47-B67D-DF7D0ADA4087}" destId="{397FD2E4-A680-41A5-8F31-32A096967935}" srcOrd="0" destOrd="0" parTransId="{E660775A-49FD-4A8E-8733-C969707D3767}" sibTransId="{12BAB0C2-102D-4293-B622-BDF56ACB465E}"/>
    <dgm:cxn modelId="{58C5426E-A1F2-41C7-990B-134B19C27805}" srcId="{36933258-4A83-41BF-919B-684567FBD9D3}" destId="{50EDB81D-99F6-4C47-B67D-DF7D0ADA4087}" srcOrd="0" destOrd="0" parTransId="{8C51152B-EDEC-42C0-AC00-12B29EC085A6}" sibTransId="{7929875F-7606-4BA3-B4C8-81C38716E1CB}"/>
    <dgm:cxn modelId="{74323652-C01C-44E7-9F3D-51DBAF03AF8C}" srcId="{A1C1857E-3378-4D0F-94CE-F5BAEB40A9D9}" destId="{2F38DAFC-861D-47C6-B7E4-BCA761B59A4B}" srcOrd="1" destOrd="0" parTransId="{03337FFE-555D-4774-9AD4-561E8E8E25F9}" sibTransId="{93928DD8-3BA9-42CC-BC0B-59B6F9077FDB}"/>
    <dgm:cxn modelId="{35A95093-C214-46E9-8A87-AA1056165580}" srcId="{36933258-4A83-41BF-919B-684567FBD9D3}" destId="{1ADBF4C5-67C8-4EF0-9E62-7D38F6DB5199}" srcOrd="2" destOrd="0" parTransId="{FF6E3D81-953E-44F2-A0AC-8CDF3F0DABA2}" sibTransId="{4D0EB3D8-B2CC-43DE-9712-F9A742BE075D}"/>
    <dgm:cxn modelId="{A958CD91-C7FC-4F02-B91B-2B458394CE0F}" type="presOf" srcId="{361296BE-17EF-418F-8AC4-67E659131DD4}" destId="{9A41C46D-6B3C-43C8-9409-B22E8F354B10}" srcOrd="0" destOrd="0" presId="urn:microsoft.com/office/officeart/2009/3/layout/IncreasingArrowsProcess"/>
    <dgm:cxn modelId="{02ED2952-088F-4B1D-944D-1BC227622AD2}" type="presOf" srcId="{79D1F505-1765-4CE6-91B1-9A8FEDB0611C}" destId="{547443C7-29A7-4880-B77D-E647CD5AA288}" srcOrd="0" destOrd="0" presId="urn:microsoft.com/office/officeart/2009/3/layout/IncreasingArrowsProcess"/>
    <dgm:cxn modelId="{E3A5AD75-2064-4789-AAE9-21F164380A45}" srcId="{A1C1857E-3378-4D0F-94CE-F5BAEB40A9D9}" destId="{79D1F505-1765-4CE6-91B1-9A8FEDB0611C}" srcOrd="0" destOrd="0" parTransId="{3F60B8AF-0C56-46B3-85F7-38044FE3CC69}" sibTransId="{B55BCE53-7EAF-4FC9-B46E-597306093EC0}"/>
    <dgm:cxn modelId="{E780F8F5-FAFF-4962-98D1-F52F14E53C3C}" type="presParOf" srcId="{C77C22A9-EF1E-4A60-A944-C9DDF831E3AF}" destId="{AF8CDA17-014E-444B-964A-ACCCBA59CB3B}" srcOrd="0" destOrd="0" presId="urn:microsoft.com/office/officeart/2009/3/layout/IncreasingArrowsProcess"/>
    <dgm:cxn modelId="{818BD862-D43B-4EC2-8675-9F450DDA076F}" type="presParOf" srcId="{C77C22A9-EF1E-4A60-A944-C9DDF831E3AF}" destId="{D9234973-68CA-4D11-9F50-1457885FE056}" srcOrd="1" destOrd="0" presId="urn:microsoft.com/office/officeart/2009/3/layout/IncreasingArrowsProcess"/>
    <dgm:cxn modelId="{80509563-87A7-44B9-9E7B-1E4F86D43C0F}" type="presParOf" srcId="{C77C22A9-EF1E-4A60-A944-C9DDF831E3AF}" destId="{E3D6241C-9976-4BF2-A67E-7F77D4005CA9}" srcOrd="2" destOrd="0" presId="urn:microsoft.com/office/officeart/2009/3/layout/IncreasingArrowsProcess"/>
    <dgm:cxn modelId="{42142F80-6473-4245-B97E-9D5816033991}" type="presParOf" srcId="{C77C22A9-EF1E-4A60-A944-C9DDF831E3AF}" destId="{547443C7-29A7-4880-B77D-E647CD5AA288}" srcOrd="3" destOrd="0" presId="urn:microsoft.com/office/officeart/2009/3/layout/IncreasingArrowsProcess"/>
    <dgm:cxn modelId="{FBD47BD0-3FFB-49C3-96DC-EDF12B6CBBEF}" type="presParOf" srcId="{C77C22A9-EF1E-4A60-A944-C9DDF831E3AF}" destId="{EE46FB75-8D54-4082-B305-7AD48A744C2E}" srcOrd="4" destOrd="0" presId="urn:microsoft.com/office/officeart/2009/3/layout/IncreasingArrowsProcess"/>
    <dgm:cxn modelId="{55D6CAC1-36AF-401F-9567-7EA80FDEFF1B}" type="presParOf" srcId="{C77C22A9-EF1E-4A60-A944-C9DDF831E3AF}" destId="{9A41C46D-6B3C-43C8-9409-B22E8F354B10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A57C498-4603-4182-838D-7F52BDE15FA7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cs-CZ"/>
        </a:p>
      </dgm:t>
    </dgm:pt>
    <dgm:pt modelId="{F19CABD2-17E2-46E0-B902-064EBB48BB10}">
      <dgm:prSet phldrT="[Text]"/>
      <dgm:spPr/>
      <dgm:t>
        <a:bodyPr/>
        <a:lstStyle/>
        <a:p>
          <a:r>
            <a:rPr lang="cs-CZ" dirty="0" err="1" smtClean="0">
              <a:solidFill>
                <a:srgbClr val="0070C0"/>
              </a:solidFill>
            </a:rPr>
            <a:t>Feursteinova</a:t>
          </a:r>
          <a:r>
            <a:rPr lang="cs-CZ" dirty="0" smtClean="0">
              <a:solidFill>
                <a:srgbClr val="0070C0"/>
              </a:solidFill>
            </a:rPr>
            <a:t> metoda  </a:t>
          </a:r>
          <a:endParaRPr lang="cs-CZ" dirty="0">
            <a:solidFill>
              <a:srgbClr val="0070C0"/>
            </a:solidFill>
          </a:endParaRPr>
        </a:p>
      </dgm:t>
    </dgm:pt>
    <dgm:pt modelId="{C5C0D2A4-D4E9-4027-B4FC-8FF9273AC867}" type="parTrans" cxnId="{180D3998-8769-4F2A-9997-6B7B206AA2FC}">
      <dgm:prSet/>
      <dgm:spPr/>
      <dgm:t>
        <a:bodyPr/>
        <a:lstStyle/>
        <a:p>
          <a:endParaRPr lang="cs-CZ"/>
        </a:p>
      </dgm:t>
    </dgm:pt>
    <dgm:pt modelId="{9BA92022-A2BC-4592-9E77-B3A8236C4B55}" type="sibTrans" cxnId="{180D3998-8769-4F2A-9997-6B7B206AA2FC}">
      <dgm:prSet/>
      <dgm:spPr/>
      <dgm:t>
        <a:bodyPr/>
        <a:lstStyle/>
        <a:p>
          <a:endParaRPr lang="cs-CZ"/>
        </a:p>
      </dgm:t>
    </dgm:pt>
    <dgm:pt modelId="{4914404A-A8D5-4E6C-BD72-462AD9485C72}">
      <dgm:prSet phldrT="[Text]"/>
      <dgm:spPr/>
      <dgm:t>
        <a:bodyPr/>
        <a:lstStyle/>
        <a:p>
          <a:r>
            <a:rPr lang="cs-CZ" dirty="0" smtClean="0">
              <a:solidFill>
                <a:srgbClr val="0070C0"/>
              </a:solidFill>
            </a:rPr>
            <a:t>Já na to mám (Krejčová, Pospíšilová) </a:t>
          </a:r>
          <a:endParaRPr lang="cs-CZ" dirty="0">
            <a:solidFill>
              <a:srgbClr val="0070C0"/>
            </a:solidFill>
          </a:endParaRPr>
        </a:p>
      </dgm:t>
    </dgm:pt>
    <dgm:pt modelId="{3F2A5C50-531E-4BF7-A513-6F6883A571F6}" type="parTrans" cxnId="{C71084AB-3951-42E6-9BFB-C529CAE47621}">
      <dgm:prSet/>
      <dgm:spPr/>
      <dgm:t>
        <a:bodyPr/>
        <a:lstStyle/>
        <a:p>
          <a:endParaRPr lang="cs-CZ"/>
        </a:p>
      </dgm:t>
    </dgm:pt>
    <dgm:pt modelId="{83EEF727-2041-48F9-B940-3F80A4A8E8FC}" type="sibTrans" cxnId="{C71084AB-3951-42E6-9BFB-C529CAE47621}">
      <dgm:prSet/>
      <dgm:spPr/>
      <dgm:t>
        <a:bodyPr/>
        <a:lstStyle/>
        <a:p>
          <a:endParaRPr lang="cs-CZ"/>
        </a:p>
      </dgm:t>
    </dgm:pt>
    <dgm:pt modelId="{424EDB44-CEA7-4C47-B543-49EAC2B5F352}">
      <dgm:prSet phldrT="[Text]"/>
      <dgm:spPr/>
      <dgm:t>
        <a:bodyPr/>
        <a:lstStyle/>
        <a:p>
          <a:r>
            <a:rPr lang="cs-CZ" dirty="0" smtClean="0">
              <a:solidFill>
                <a:srgbClr val="0070C0"/>
              </a:solidFill>
            </a:rPr>
            <a:t>Trénink jazykových schopností podle </a:t>
          </a:r>
          <a:r>
            <a:rPr lang="cs-CZ" dirty="0" err="1" smtClean="0">
              <a:solidFill>
                <a:srgbClr val="0070C0"/>
              </a:solidFill>
            </a:rPr>
            <a:t>Elkonina</a:t>
          </a:r>
          <a:r>
            <a:rPr lang="cs-CZ" dirty="0" smtClean="0">
              <a:solidFill>
                <a:srgbClr val="0070C0"/>
              </a:solidFill>
            </a:rPr>
            <a:t> </a:t>
          </a:r>
          <a:endParaRPr lang="cs-CZ" dirty="0">
            <a:solidFill>
              <a:srgbClr val="0070C0"/>
            </a:solidFill>
          </a:endParaRPr>
        </a:p>
      </dgm:t>
    </dgm:pt>
    <dgm:pt modelId="{C0E083F7-F95C-4F1E-BB3C-F5B434325D78}" type="parTrans" cxnId="{C7CE051E-609C-4ED1-99B9-2B441DF1280C}">
      <dgm:prSet/>
      <dgm:spPr/>
      <dgm:t>
        <a:bodyPr/>
        <a:lstStyle/>
        <a:p>
          <a:endParaRPr lang="cs-CZ"/>
        </a:p>
      </dgm:t>
    </dgm:pt>
    <dgm:pt modelId="{D233781C-1552-45E2-8E79-184071514D72}" type="sibTrans" cxnId="{C7CE051E-609C-4ED1-99B9-2B441DF1280C}">
      <dgm:prSet/>
      <dgm:spPr/>
      <dgm:t>
        <a:bodyPr/>
        <a:lstStyle/>
        <a:p>
          <a:endParaRPr lang="cs-CZ"/>
        </a:p>
      </dgm:t>
    </dgm:pt>
    <dgm:pt modelId="{9664B79F-2938-4F3B-BDF9-2CDBAF6A4E5D}">
      <dgm:prSet phldrT="[Text]"/>
      <dgm:spPr/>
      <dgm:t>
        <a:bodyPr/>
        <a:lstStyle/>
        <a:p>
          <a:r>
            <a:rPr lang="cs-CZ" dirty="0" smtClean="0">
              <a:solidFill>
                <a:srgbClr val="0070C0"/>
              </a:solidFill>
            </a:rPr>
            <a:t>Metoda dobrého startu (</a:t>
          </a:r>
          <a:r>
            <a:rPr lang="cs-CZ" dirty="0" err="1" smtClean="0">
              <a:solidFill>
                <a:srgbClr val="0070C0"/>
              </a:solidFill>
            </a:rPr>
            <a:t>Swierkoszová</a:t>
          </a:r>
          <a:r>
            <a:rPr lang="cs-CZ" dirty="0" smtClean="0">
              <a:solidFill>
                <a:srgbClr val="0070C0"/>
              </a:solidFill>
            </a:rPr>
            <a:t>) </a:t>
          </a:r>
          <a:endParaRPr lang="cs-CZ" dirty="0">
            <a:solidFill>
              <a:srgbClr val="0070C0"/>
            </a:solidFill>
          </a:endParaRPr>
        </a:p>
      </dgm:t>
    </dgm:pt>
    <dgm:pt modelId="{04068FE0-02FE-4B3F-8607-2FDD0DF045A8}" type="parTrans" cxnId="{7E5254B9-822B-4497-8B20-6C0C7C8F658A}">
      <dgm:prSet/>
      <dgm:spPr/>
      <dgm:t>
        <a:bodyPr/>
        <a:lstStyle/>
        <a:p>
          <a:endParaRPr lang="cs-CZ"/>
        </a:p>
      </dgm:t>
    </dgm:pt>
    <dgm:pt modelId="{468E8484-5E50-4A6E-847B-1AB8C37246A8}" type="sibTrans" cxnId="{7E5254B9-822B-4497-8B20-6C0C7C8F658A}">
      <dgm:prSet/>
      <dgm:spPr/>
      <dgm:t>
        <a:bodyPr/>
        <a:lstStyle/>
        <a:p>
          <a:endParaRPr lang="cs-CZ"/>
        </a:p>
      </dgm:t>
    </dgm:pt>
    <dgm:pt modelId="{05A3CF90-B3CF-4686-B6AE-DE7B04EFA7B6}">
      <dgm:prSet phldrT="[Text]"/>
      <dgm:spPr/>
      <dgm:t>
        <a:bodyPr/>
        <a:lstStyle/>
        <a:p>
          <a:r>
            <a:rPr lang="cs-CZ" dirty="0" smtClean="0">
              <a:solidFill>
                <a:srgbClr val="0070C0"/>
              </a:solidFill>
            </a:rPr>
            <a:t>Nebojte se psaní (</a:t>
          </a:r>
          <a:r>
            <a:rPr lang="cs-CZ" dirty="0" err="1" smtClean="0">
              <a:solidFill>
                <a:srgbClr val="0070C0"/>
              </a:solidFill>
            </a:rPr>
            <a:t>Heyrovská</a:t>
          </a:r>
          <a:r>
            <a:rPr lang="cs-CZ" dirty="0" smtClean="0">
              <a:solidFill>
                <a:srgbClr val="0070C0"/>
              </a:solidFill>
            </a:rPr>
            <a:t>)</a:t>
          </a:r>
          <a:endParaRPr lang="cs-CZ" dirty="0">
            <a:solidFill>
              <a:srgbClr val="0070C0"/>
            </a:solidFill>
          </a:endParaRPr>
        </a:p>
      </dgm:t>
    </dgm:pt>
    <dgm:pt modelId="{17D5A7A8-A0A7-48F2-94F0-300CFE552E74}" type="parTrans" cxnId="{FDA9016F-2C6B-4F29-9DD8-9CDE0427EA61}">
      <dgm:prSet/>
      <dgm:spPr/>
      <dgm:t>
        <a:bodyPr/>
        <a:lstStyle/>
        <a:p>
          <a:endParaRPr lang="cs-CZ"/>
        </a:p>
      </dgm:t>
    </dgm:pt>
    <dgm:pt modelId="{3573079C-E4DB-4CAA-ADB5-5B78200496E8}" type="sibTrans" cxnId="{FDA9016F-2C6B-4F29-9DD8-9CDE0427EA61}">
      <dgm:prSet/>
      <dgm:spPr/>
      <dgm:t>
        <a:bodyPr/>
        <a:lstStyle/>
        <a:p>
          <a:endParaRPr lang="cs-CZ"/>
        </a:p>
      </dgm:t>
    </dgm:pt>
    <dgm:pt modelId="{A4A181F8-5EC4-4C20-A256-1E8D24FEF320}">
      <dgm:prSet/>
      <dgm:spPr/>
      <dgm:t>
        <a:bodyPr/>
        <a:lstStyle/>
        <a:p>
          <a:r>
            <a:rPr lang="cs-CZ" dirty="0" smtClean="0">
              <a:solidFill>
                <a:srgbClr val="0070C0"/>
              </a:solidFill>
            </a:rPr>
            <a:t>KUPOZ, KUMOT, KUPREV, KUKUČ, KUPUB (Kuncová) </a:t>
          </a:r>
        </a:p>
      </dgm:t>
    </dgm:pt>
    <dgm:pt modelId="{3E28BB7E-C9E0-438F-8C42-80E296E22789}" type="parTrans" cxnId="{7BDE56F8-83B6-4618-8497-53F2C4A696D7}">
      <dgm:prSet/>
      <dgm:spPr/>
      <dgm:t>
        <a:bodyPr/>
        <a:lstStyle/>
        <a:p>
          <a:endParaRPr lang="cs-CZ"/>
        </a:p>
      </dgm:t>
    </dgm:pt>
    <dgm:pt modelId="{701F83A7-13D3-4B31-A9B2-0ECA3419C2F4}" type="sibTrans" cxnId="{7BDE56F8-83B6-4618-8497-53F2C4A696D7}">
      <dgm:prSet/>
      <dgm:spPr/>
      <dgm:t>
        <a:bodyPr/>
        <a:lstStyle/>
        <a:p>
          <a:endParaRPr lang="cs-CZ"/>
        </a:p>
      </dgm:t>
    </dgm:pt>
    <dgm:pt modelId="{31643866-01F8-4ED7-962A-AC673B3D39AF}" type="pres">
      <dgm:prSet presAssocID="{7A57C498-4603-4182-838D-7F52BDE15FA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D1A1DCC-7C35-4858-9C85-631BDF3EB918}" type="pres">
      <dgm:prSet presAssocID="{F19CABD2-17E2-46E0-B902-064EBB48BB1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2BF1653-CB00-47CB-8857-1442D0792127}" type="pres">
      <dgm:prSet presAssocID="{9BA92022-A2BC-4592-9E77-B3A8236C4B55}" presName="sibTrans" presStyleCnt="0"/>
      <dgm:spPr/>
    </dgm:pt>
    <dgm:pt modelId="{2A2B7975-5092-4560-984B-85847E3ED073}" type="pres">
      <dgm:prSet presAssocID="{4914404A-A8D5-4E6C-BD72-462AD9485C7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A10514-27E1-43DC-A74D-32A5B094A873}" type="pres">
      <dgm:prSet presAssocID="{83EEF727-2041-48F9-B940-3F80A4A8E8FC}" presName="sibTrans" presStyleCnt="0"/>
      <dgm:spPr/>
    </dgm:pt>
    <dgm:pt modelId="{20960470-388D-4760-A371-3C03F77EAA34}" type="pres">
      <dgm:prSet presAssocID="{A4A181F8-5EC4-4C20-A256-1E8D24FEF32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8426CAE-D9CC-4FA8-8FFB-07D8C8C90371}" type="pres">
      <dgm:prSet presAssocID="{701F83A7-13D3-4B31-A9B2-0ECA3419C2F4}" presName="sibTrans" presStyleCnt="0"/>
      <dgm:spPr/>
    </dgm:pt>
    <dgm:pt modelId="{80DCB345-F99B-44D9-BF67-1488E523FB2A}" type="pres">
      <dgm:prSet presAssocID="{424EDB44-CEA7-4C47-B543-49EAC2B5F352}" presName="node" presStyleLbl="node1" presStyleIdx="3" presStyleCnt="6" custLinFactNeighborX="-658" custLinFactNeighborY="-54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0119402-C6B5-4027-9B0E-A4D59496A07A}" type="pres">
      <dgm:prSet presAssocID="{D233781C-1552-45E2-8E79-184071514D72}" presName="sibTrans" presStyleCnt="0"/>
      <dgm:spPr/>
    </dgm:pt>
    <dgm:pt modelId="{6903F92A-1BCC-4AD3-B2B1-8F66DF80EFC3}" type="pres">
      <dgm:prSet presAssocID="{9664B79F-2938-4F3B-BDF9-2CDBAF6A4E5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20EBF96-4B17-4E80-8F65-B46E9F501AB8}" type="pres">
      <dgm:prSet presAssocID="{468E8484-5E50-4A6E-847B-1AB8C37246A8}" presName="sibTrans" presStyleCnt="0"/>
      <dgm:spPr/>
    </dgm:pt>
    <dgm:pt modelId="{E0DFEB6A-87BD-4DB1-9DB5-D1DD01D23963}" type="pres">
      <dgm:prSet presAssocID="{05A3CF90-B3CF-4686-B6AE-DE7B04EFA7B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8830F83-D4ED-4E21-9C2E-D9D13F9BF3A6}" type="presOf" srcId="{4914404A-A8D5-4E6C-BD72-462AD9485C72}" destId="{2A2B7975-5092-4560-984B-85847E3ED073}" srcOrd="0" destOrd="0" presId="urn:microsoft.com/office/officeart/2005/8/layout/default"/>
    <dgm:cxn modelId="{FDA9016F-2C6B-4F29-9DD8-9CDE0427EA61}" srcId="{7A57C498-4603-4182-838D-7F52BDE15FA7}" destId="{05A3CF90-B3CF-4686-B6AE-DE7B04EFA7B6}" srcOrd="5" destOrd="0" parTransId="{17D5A7A8-A0A7-48F2-94F0-300CFE552E74}" sibTransId="{3573079C-E4DB-4CAA-ADB5-5B78200496E8}"/>
    <dgm:cxn modelId="{486E64DA-F73A-4AC4-9956-F6C7BC735483}" type="presOf" srcId="{F19CABD2-17E2-46E0-B902-064EBB48BB10}" destId="{8D1A1DCC-7C35-4858-9C85-631BDF3EB918}" srcOrd="0" destOrd="0" presId="urn:microsoft.com/office/officeart/2005/8/layout/default"/>
    <dgm:cxn modelId="{C71084AB-3951-42E6-9BFB-C529CAE47621}" srcId="{7A57C498-4603-4182-838D-7F52BDE15FA7}" destId="{4914404A-A8D5-4E6C-BD72-462AD9485C72}" srcOrd="1" destOrd="0" parTransId="{3F2A5C50-531E-4BF7-A513-6F6883A571F6}" sibTransId="{83EEF727-2041-48F9-B940-3F80A4A8E8FC}"/>
    <dgm:cxn modelId="{FD89A9EC-2BAF-4A55-BF84-1F295854F667}" type="presOf" srcId="{A4A181F8-5EC4-4C20-A256-1E8D24FEF320}" destId="{20960470-388D-4760-A371-3C03F77EAA34}" srcOrd="0" destOrd="0" presId="urn:microsoft.com/office/officeart/2005/8/layout/default"/>
    <dgm:cxn modelId="{7762D4B5-9ED9-4977-B265-F7E10DC2710C}" type="presOf" srcId="{7A57C498-4603-4182-838D-7F52BDE15FA7}" destId="{31643866-01F8-4ED7-962A-AC673B3D39AF}" srcOrd="0" destOrd="0" presId="urn:microsoft.com/office/officeart/2005/8/layout/default"/>
    <dgm:cxn modelId="{7BDE56F8-83B6-4618-8497-53F2C4A696D7}" srcId="{7A57C498-4603-4182-838D-7F52BDE15FA7}" destId="{A4A181F8-5EC4-4C20-A256-1E8D24FEF320}" srcOrd="2" destOrd="0" parTransId="{3E28BB7E-C9E0-438F-8C42-80E296E22789}" sibTransId="{701F83A7-13D3-4B31-A9B2-0ECA3419C2F4}"/>
    <dgm:cxn modelId="{3436E5FC-F9C1-4172-9904-2575287D3ADF}" type="presOf" srcId="{05A3CF90-B3CF-4686-B6AE-DE7B04EFA7B6}" destId="{E0DFEB6A-87BD-4DB1-9DB5-D1DD01D23963}" srcOrd="0" destOrd="0" presId="urn:microsoft.com/office/officeart/2005/8/layout/default"/>
    <dgm:cxn modelId="{7E5254B9-822B-4497-8B20-6C0C7C8F658A}" srcId="{7A57C498-4603-4182-838D-7F52BDE15FA7}" destId="{9664B79F-2938-4F3B-BDF9-2CDBAF6A4E5D}" srcOrd="4" destOrd="0" parTransId="{04068FE0-02FE-4B3F-8607-2FDD0DF045A8}" sibTransId="{468E8484-5E50-4A6E-847B-1AB8C37246A8}"/>
    <dgm:cxn modelId="{C7CE051E-609C-4ED1-99B9-2B441DF1280C}" srcId="{7A57C498-4603-4182-838D-7F52BDE15FA7}" destId="{424EDB44-CEA7-4C47-B543-49EAC2B5F352}" srcOrd="3" destOrd="0" parTransId="{C0E083F7-F95C-4F1E-BB3C-F5B434325D78}" sibTransId="{D233781C-1552-45E2-8E79-184071514D72}"/>
    <dgm:cxn modelId="{180D3998-8769-4F2A-9997-6B7B206AA2FC}" srcId="{7A57C498-4603-4182-838D-7F52BDE15FA7}" destId="{F19CABD2-17E2-46E0-B902-064EBB48BB10}" srcOrd="0" destOrd="0" parTransId="{C5C0D2A4-D4E9-4027-B4FC-8FF9273AC867}" sibTransId="{9BA92022-A2BC-4592-9E77-B3A8236C4B55}"/>
    <dgm:cxn modelId="{116BFE73-AC35-46AD-8873-378F93C462E9}" type="presOf" srcId="{424EDB44-CEA7-4C47-B543-49EAC2B5F352}" destId="{80DCB345-F99B-44D9-BF67-1488E523FB2A}" srcOrd="0" destOrd="0" presId="urn:microsoft.com/office/officeart/2005/8/layout/default"/>
    <dgm:cxn modelId="{1ADF44B5-5E33-4688-84B7-1CCF1E393832}" type="presOf" srcId="{9664B79F-2938-4F3B-BDF9-2CDBAF6A4E5D}" destId="{6903F92A-1BCC-4AD3-B2B1-8F66DF80EFC3}" srcOrd="0" destOrd="0" presId="urn:microsoft.com/office/officeart/2005/8/layout/default"/>
    <dgm:cxn modelId="{E266B439-2FC4-499B-9BA4-3675A056BC73}" type="presParOf" srcId="{31643866-01F8-4ED7-962A-AC673B3D39AF}" destId="{8D1A1DCC-7C35-4858-9C85-631BDF3EB918}" srcOrd="0" destOrd="0" presId="urn:microsoft.com/office/officeart/2005/8/layout/default"/>
    <dgm:cxn modelId="{50B70430-0612-4CD3-A932-E4CB5A576BA7}" type="presParOf" srcId="{31643866-01F8-4ED7-962A-AC673B3D39AF}" destId="{92BF1653-CB00-47CB-8857-1442D0792127}" srcOrd="1" destOrd="0" presId="urn:microsoft.com/office/officeart/2005/8/layout/default"/>
    <dgm:cxn modelId="{EA95E1BE-FB96-49FC-B76D-FC4BF2B85B1C}" type="presParOf" srcId="{31643866-01F8-4ED7-962A-AC673B3D39AF}" destId="{2A2B7975-5092-4560-984B-85847E3ED073}" srcOrd="2" destOrd="0" presId="urn:microsoft.com/office/officeart/2005/8/layout/default"/>
    <dgm:cxn modelId="{3E2790C2-5323-434E-B21D-73BF8C9CB232}" type="presParOf" srcId="{31643866-01F8-4ED7-962A-AC673B3D39AF}" destId="{C5A10514-27E1-43DC-A74D-32A5B094A873}" srcOrd="3" destOrd="0" presId="urn:microsoft.com/office/officeart/2005/8/layout/default"/>
    <dgm:cxn modelId="{16AC78CF-15CC-42B6-8C13-62DB9F6F4B1A}" type="presParOf" srcId="{31643866-01F8-4ED7-962A-AC673B3D39AF}" destId="{20960470-388D-4760-A371-3C03F77EAA34}" srcOrd="4" destOrd="0" presId="urn:microsoft.com/office/officeart/2005/8/layout/default"/>
    <dgm:cxn modelId="{60008B3A-B010-4381-967F-3DA965156F05}" type="presParOf" srcId="{31643866-01F8-4ED7-962A-AC673B3D39AF}" destId="{58426CAE-D9CC-4FA8-8FFB-07D8C8C90371}" srcOrd="5" destOrd="0" presId="urn:microsoft.com/office/officeart/2005/8/layout/default"/>
    <dgm:cxn modelId="{EC7704C1-20E8-4FE1-866C-0AD32E3445F3}" type="presParOf" srcId="{31643866-01F8-4ED7-962A-AC673B3D39AF}" destId="{80DCB345-F99B-44D9-BF67-1488E523FB2A}" srcOrd="6" destOrd="0" presId="urn:microsoft.com/office/officeart/2005/8/layout/default"/>
    <dgm:cxn modelId="{E08B00FE-A4E4-4650-9A7C-8555F907B2A7}" type="presParOf" srcId="{31643866-01F8-4ED7-962A-AC673B3D39AF}" destId="{E0119402-C6B5-4027-9B0E-A4D59496A07A}" srcOrd="7" destOrd="0" presId="urn:microsoft.com/office/officeart/2005/8/layout/default"/>
    <dgm:cxn modelId="{9B880D53-A64A-450F-B421-F91D3EAE920C}" type="presParOf" srcId="{31643866-01F8-4ED7-962A-AC673B3D39AF}" destId="{6903F92A-1BCC-4AD3-B2B1-8F66DF80EFC3}" srcOrd="8" destOrd="0" presId="urn:microsoft.com/office/officeart/2005/8/layout/default"/>
    <dgm:cxn modelId="{18D1AEE1-494C-4AE0-8076-9F1EB4393DEE}" type="presParOf" srcId="{31643866-01F8-4ED7-962A-AC673B3D39AF}" destId="{B20EBF96-4B17-4E80-8F65-B46E9F501AB8}" srcOrd="9" destOrd="0" presId="urn:microsoft.com/office/officeart/2005/8/layout/default"/>
    <dgm:cxn modelId="{383F270C-AAB3-43C6-98E8-509E3F9F1B39}" type="presParOf" srcId="{31643866-01F8-4ED7-962A-AC673B3D39AF}" destId="{E0DFEB6A-87BD-4DB1-9DB5-D1DD01D2396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C5930C5-4C1B-49AF-A3B1-A30CC8E3624A}" type="doc">
      <dgm:prSet loTypeId="urn:microsoft.com/office/officeart/2005/8/layout/hProcess4" loCatId="process" qsTypeId="urn:microsoft.com/office/officeart/2005/8/quickstyle/3d4" qsCatId="3D" csTypeId="urn:microsoft.com/office/officeart/2005/8/colors/colorful1#3" csCatId="colorful" phldr="1"/>
      <dgm:spPr/>
      <dgm:t>
        <a:bodyPr/>
        <a:lstStyle/>
        <a:p>
          <a:endParaRPr lang="cs-CZ"/>
        </a:p>
      </dgm:t>
    </dgm:pt>
    <dgm:pt modelId="{9DB77DC1-0D3D-42FB-8FE0-1D1F3AB6F714}">
      <dgm:prSet phldrT="[Text]" custT="1"/>
      <dgm:spPr>
        <a:xfrm>
          <a:off x="401548" y="3050153"/>
          <a:ext cx="1591261" cy="632792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cs-CZ" sz="2400" b="1" smtClean="0">
              <a:latin typeface="+mj-lt"/>
              <a:ea typeface="+mn-ea"/>
              <a:cs typeface="+mn-cs"/>
            </a:rPr>
            <a:t>Výkon</a:t>
          </a:r>
          <a:endParaRPr lang="cs-CZ" sz="2400" b="1" dirty="0">
            <a:latin typeface="+mj-lt"/>
            <a:ea typeface="+mn-ea"/>
            <a:cs typeface="+mn-cs"/>
          </a:endParaRPr>
        </a:p>
      </dgm:t>
    </dgm:pt>
    <dgm:pt modelId="{22696450-4A0C-413E-A0D5-539B33DA9998}" type="parTrans" cxnId="{4D7FFCFF-2B2E-42AC-8140-E747D8519421}">
      <dgm:prSet/>
      <dgm:spPr/>
      <dgm:t>
        <a:bodyPr/>
        <a:lstStyle/>
        <a:p>
          <a:endParaRPr lang="cs-CZ" sz="1600">
            <a:latin typeface="+mj-lt"/>
          </a:endParaRPr>
        </a:p>
      </dgm:t>
    </dgm:pt>
    <dgm:pt modelId="{AD37A95B-9388-4475-BDE0-5ABBD14679EA}" type="sibTrans" cxnId="{4D7FFCFF-2B2E-42AC-8140-E747D8519421}">
      <dgm:prSet/>
      <dgm:spPr>
        <a:xfrm>
          <a:off x="1023921" y="2292552"/>
          <a:ext cx="1899091" cy="1899091"/>
        </a:xfrm>
        <a:prstGeom prst="leftCircularArrow">
          <a:avLst>
            <a:gd name="adj1" fmla="val 2762"/>
            <a:gd name="adj2" fmla="val 336720"/>
            <a:gd name="adj3" fmla="val 2112231"/>
            <a:gd name="adj4" fmla="val 9024489"/>
            <a:gd name="adj5" fmla="val 3222"/>
          </a:avLst>
        </a:prstGeom>
      </dgm:spPr>
      <dgm:t>
        <a:bodyPr/>
        <a:lstStyle/>
        <a:p>
          <a:endParaRPr lang="cs-CZ" sz="1600">
            <a:latin typeface="+mj-lt"/>
          </a:endParaRPr>
        </a:p>
      </dgm:t>
    </dgm:pt>
    <dgm:pt modelId="{F50A9AFB-11A4-49F8-BBF9-B7FC033D079B}">
      <dgm:prSet phldrT="[Text]" custT="1"/>
      <dgm:spPr>
        <a:xfrm>
          <a:off x="3732" y="1890034"/>
          <a:ext cx="1790168" cy="1476514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cs-CZ" sz="2000" b="1" dirty="0" smtClean="0">
              <a:solidFill>
                <a:srgbClr val="00287D"/>
              </a:solidFill>
              <a:latin typeface="+mj-lt"/>
              <a:ea typeface="+mn-ea"/>
              <a:cs typeface="+mn-cs"/>
            </a:rPr>
            <a:t>Co jsem dokázal?</a:t>
          </a:r>
          <a:endParaRPr lang="cs-CZ" sz="2000" b="1" dirty="0">
            <a:solidFill>
              <a:srgbClr val="00287D"/>
            </a:solidFill>
            <a:latin typeface="+mj-lt"/>
            <a:ea typeface="+mn-ea"/>
            <a:cs typeface="+mn-cs"/>
          </a:endParaRPr>
        </a:p>
      </dgm:t>
    </dgm:pt>
    <dgm:pt modelId="{315ECA72-9136-4474-A0E9-40728A9E9C63}" type="parTrans" cxnId="{ACBCAA0F-75F6-4E11-BE4E-0FFA9E06B6D6}">
      <dgm:prSet/>
      <dgm:spPr/>
      <dgm:t>
        <a:bodyPr/>
        <a:lstStyle/>
        <a:p>
          <a:endParaRPr lang="cs-CZ" sz="1600">
            <a:latin typeface="+mj-lt"/>
          </a:endParaRPr>
        </a:p>
      </dgm:t>
    </dgm:pt>
    <dgm:pt modelId="{AB77DA64-B328-49D3-B5B6-9D6F806B53C2}" type="sibTrans" cxnId="{ACBCAA0F-75F6-4E11-BE4E-0FFA9E06B6D6}">
      <dgm:prSet/>
      <dgm:spPr/>
      <dgm:t>
        <a:bodyPr/>
        <a:lstStyle/>
        <a:p>
          <a:endParaRPr lang="cs-CZ" sz="1600">
            <a:latin typeface="+mj-lt"/>
          </a:endParaRPr>
        </a:p>
      </dgm:t>
    </dgm:pt>
    <dgm:pt modelId="{84611066-1A93-4A81-A669-AD5BF1E6543F}">
      <dgm:prSet phldrT="[Text]" custT="1"/>
      <dgm:spPr>
        <a:xfrm>
          <a:off x="4879165" y="3050153"/>
          <a:ext cx="1591261" cy="632792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cs-CZ" sz="2400" b="1" smtClean="0">
              <a:latin typeface="+mj-lt"/>
              <a:ea typeface="+mn-ea"/>
              <a:cs typeface="+mn-cs"/>
            </a:rPr>
            <a:t>Cesta</a:t>
          </a:r>
          <a:endParaRPr lang="cs-CZ" sz="2400" b="1" dirty="0">
            <a:latin typeface="+mj-lt"/>
            <a:ea typeface="+mn-ea"/>
            <a:cs typeface="+mn-cs"/>
          </a:endParaRPr>
        </a:p>
      </dgm:t>
    </dgm:pt>
    <dgm:pt modelId="{55FACDD8-94B1-403B-9E50-267C6968E0C9}" type="parTrans" cxnId="{4D116385-3FC4-44A5-9A2B-B45B609B3359}">
      <dgm:prSet/>
      <dgm:spPr/>
      <dgm:t>
        <a:bodyPr/>
        <a:lstStyle/>
        <a:p>
          <a:endParaRPr lang="cs-CZ" sz="1600">
            <a:latin typeface="+mj-lt"/>
          </a:endParaRPr>
        </a:p>
      </dgm:t>
    </dgm:pt>
    <dgm:pt modelId="{763C0D09-4BA9-4680-9790-A1D4F2532B0B}" type="sibTrans" cxnId="{4D116385-3FC4-44A5-9A2B-B45B609B3359}">
      <dgm:prSet/>
      <dgm:spPr>
        <a:xfrm>
          <a:off x="5501538" y="2292552"/>
          <a:ext cx="1899091" cy="1899091"/>
        </a:xfrm>
        <a:prstGeom prst="leftCircularArrow">
          <a:avLst>
            <a:gd name="adj1" fmla="val 2762"/>
            <a:gd name="adj2" fmla="val 336720"/>
            <a:gd name="adj3" fmla="val 2112231"/>
            <a:gd name="adj4" fmla="val 9024489"/>
            <a:gd name="adj5" fmla="val 3222"/>
          </a:avLst>
        </a:prstGeom>
      </dgm:spPr>
      <dgm:t>
        <a:bodyPr/>
        <a:lstStyle/>
        <a:p>
          <a:endParaRPr lang="cs-CZ" sz="1600">
            <a:latin typeface="+mj-lt"/>
          </a:endParaRPr>
        </a:p>
      </dgm:t>
    </dgm:pt>
    <dgm:pt modelId="{9D1D814D-01A8-47E5-95C8-31323FB40D68}">
      <dgm:prSet phldrT="[Text]" custT="1"/>
      <dgm:spPr>
        <a:xfrm>
          <a:off x="4481350" y="1890034"/>
          <a:ext cx="1790168" cy="1476514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cs-CZ" sz="2000" b="1" dirty="0" smtClean="0">
              <a:solidFill>
                <a:srgbClr val="00287D"/>
              </a:solidFill>
              <a:latin typeface="+mj-lt"/>
              <a:ea typeface="+mn-ea"/>
              <a:cs typeface="+mn-cs"/>
            </a:rPr>
            <a:t>Jak jsem to dokázal?</a:t>
          </a:r>
          <a:endParaRPr lang="cs-CZ" sz="2000" b="1" dirty="0">
            <a:solidFill>
              <a:srgbClr val="00287D"/>
            </a:solidFill>
            <a:latin typeface="+mj-lt"/>
            <a:ea typeface="+mn-ea"/>
            <a:cs typeface="+mn-cs"/>
          </a:endParaRPr>
        </a:p>
      </dgm:t>
    </dgm:pt>
    <dgm:pt modelId="{D8DBFCFA-7675-437B-AFC1-FB38B8288F8B}" type="parTrans" cxnId="{1288B10C-23EA-4726-97D1-47DB62176D17}">
      <dgm:prSet/>
      <dgm:spPr/>
      <dgm:t>
        <a:bodyPr/>
        <a:lstStyle/>
        <a:p>
          <a:endParaRPr lang="cs-CZ" sz="1600">
            <a:latin typeface="+mj-lt"/>
          </a:endParaRPr>
        </a:p>
      </dgm:t>
    </dgm:pt>
    <dgm:pt modelId="{357000C6-FD90-40DE-BC16-1F64C6C06CC4}" type="sibTrans" cxnId="{1288B10C-23EA-4726-97D1-47DB62176D17}">
      <dgm:prSet/>
      <dgm:spPr/>
      <dgm:t>
        <a:bodyPr/>
        <a:lstStyle/>
        <a:p>
          <a:endParaRPr lang="cs-CZ" sz="1600">
            <a:latin typeface="+mj-lt"/>
          </a:endParaRPr>
        </a:p>
      </dgm:t>
    </dgm:pt>
    <dgm:pt modelId="{0813D2BC-6CA8-4253-A1C1-5E8B470800C4}">
      <dgm:prSet phldrT="[Text]" custT="1"/>
      <dgm:spPr>
        <a:xfrm>
          <a:off x="7117973" y="1573638"/>
          <a:ext cx="1591261" cy="632792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cs-CZ" sz="2400" b="1" dirty="0" smtClean="0">
              <a:latin typeface="+mj-lt"/>
              <a:ea typeface="+mn-ea"/>
              <a:cs typeface="+mn-cs"/>
            </a:rPr>
            <a:t>Oslava</a:t>
          </a:r>
          <a:endParaRPr lang="cs-CZ" sz="2400" b="1" dirty="0">
            <a:latin typeface="+mj-lt"/>
            <a:ea typeface="+mn-ea"/>
            <a:cs typeface="+mn-cs"/>
          </a:endParaRPr>
        </a:p>
      </dgm:t>
    </dgm:pt>
    <dgm:pt modelId="{5650A425-FB93-475D-86D2-B7AEE573B4E3}" type="parTrans" cxnId="{C2658D3D-DDC0-4255-8D0E-5F86E41D72FF}">
      <dgm:prSet/>
      <dgm:spPr/>
      <dgm:t>
        <a:bodyPr/>
        <a:lstStyle/>
        <a:p>
          <a:endParaRPr lang="cs-CZ" sz="1600">
            <a:latin typeface="+mj-lt"/>
          </a:endParaRPr>
        </a:p>
      </dgm:t>
    </dgm:pt>
    <dgm:pt modelId="{22192135-218A-4CA3-8E1D-DBD7E7AA8FF1}" type="sibTrans" cxnId="{C2658D3D-DDC0-4255-8D0E-5F86E41D72FF}">
      <dgm:prSet/>
      <dgm:spPr/>
      <dgm:t>
        <a:bodyPr/>
        <a:lstStyle/>
        <a:p>
          <a:endParaRPr lang="cs-CZ" sz="1600">
            <a:latin typeface="+mj-lt"/>
          </a:endParaRPr>
        </a:p>
      </dgm:t>
    </dgm:pt>
    <dgm:pt modelId="{1659A85E-A1BE-4943-B667-1B4EBB388D1D}">
      <dgm:prSet phldrT="[Text]" custT="1"/>
      <dgm:spPr>
        <a:xfrm>
          <a:off x="6720158" y="1890034"/>
          <a:ext cx="1790168" cy="1476514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cs-CZ" sz="2000" b="1" dirty="0" smtClean="0">
              <a:solidFill>
                <a:srgbClr val="00287D"/>
              </a:solidFill>
              <a:latin typeface="+mj-lt"/>
              <a:ea typeface="+mn-ea"/>
              <a:cs typeface="+mn-cs"/>
            </a:rPr>
            <a:t>Jak to hodnotím?</a:t>
          </a:r>
          <a:endParaRPr lang="cs-CZ" sz="2000" b="1" dirty="0">
            <a:solidFill>
              <a:srgbClr val="00287D"/>
            </a:solidFill>
            <a:latin typeface="+mj-lt"/>
            <a:ea typeface="+mn-ea"/>
            <a:cs typeface="+mn-cs"/>
          </a:endParaRPr>
        </a:p>
      </dgm:t>
    </dgm:pt>
    <dgm:pt modelId="{3CE39F66-5B83-4CE0-BB62-300A85910377}" type="parTrans" cxnId="{CF91CC9E-3258-46CE-8CB3-9E493827D953}">
      <dgm:prSet/>
      <dgm:spPr/>
      <dgm:t>
        <a:bodyPr/>
        <a:lstStyle/>
        <a:p>
          <a:endParaRPr lang="cs-CZ" sz="1600">
            <a:latin typeface="+mj-lt"/>
          </a:endParaRPr>
        </a:p>
      </dgm:t>
    </dgm:pt>
    <dgm:pt modelId="{0DA45362-3D23-4774-8FEB-904973D74CD7}" type="sibTrans" cxnId="{CF91CC9E-3258-46CE-8CB3-9E493827D953}">
      <dgm:prSet/>
      <dgm:spPr/>
      <dgm:t>
        <a:bodyPr/>
        <a:lstStyle/>
        <a:p>
          <a:endParaRPr lang="cs-CZ" sz="1600">
            <a:latin typeface="+mj-lt"/>
          </a:endParaRPr>
        </a:p>
      </dgm:t>
    </dgm:pt>
    <dgm:pt modelId="{ED96B533-E6EE-4EB4-9BBC-A0ED446B303B}">
      <dgm:prSet custT="1"/>
      <dgm:spPr>
        <a:xfrm>
          <a:off x="2640356" y="1573638"/>
          <a:ext cx="1591261" cy="632792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cs-CZ" sz="2400" b="1" smtClean="0">
              <a:latin typeface="+mj-lt"/>
              <a:ea typeface="+mn-ea"/>
              <a:cs typeface="+mn-cs"/>
            </a:rPr>
            <a:t>Výsledek</a:t>
          </a:r>
          <a:endParaRPr lang="cs-CZ" sz="2400" b="1" dirty="0">
            <a:latin typeface="+mj-lt"/>
            <a:ea typeface="+mn-ea"/>
            <a:cs typeface="+mn-cs"/>
          </a:endParaRPr>
        </a:p>
      </dgm:t>
    </dgm:pt>
    <dgm:pt modelId="{EE7126E9-94FE-4033-914F-A0C32FD6800A}" type="parTrans" cxnId="{D679CBD9-D91B-4FC1-8B67-3A1A7A292FD6}">
      <dgm:prSet/>
      <dgm:spPr/>
      <dgm:t>
        <a:bodyPr/>
        <a:lstStyle/>
        <a:p>
          <a:endParaRPr lang="cs-CZ" sz="1600">
            <a:latin typeface="+mj-lt"/>
          </a:endParaRPr>
        </a:p>
      </dgm:t>
    </dgm:pt>
    <dgm:pt modelId="{2E93229A-FDAB-42CC-97B6-A19DB6B2541B}" type="sibTrans" cxnId="{D679CBD9-D91B-4FC1-8B67-3A1A7A292FD6}">
      <dgm:prSet/>
      <dgm:spPr>
        <a:xfrm>
          <a:off x="3247811" y="1007046"/>
          <a:ext cx="2127835" cy="2127835"/>
        </a:xfrm>
        <a:prstGeom prst="circularArrow">
          <a:avLst>
            <a:gd name="adj1" fmla="val 2465"/>
            <a:gd name="adj2" fmla="val 298455"/>
            <a:gd name="adj3" fmla="val 19526035"/>
            <a:gd name="adj4" fmla="val 12575511"/>
            <a:gd name="adj5" fmla="val 2875"/>
          </a:avLst>
        </a:prstGeom>
      </dgm:spPr>
      <dgm:t>
        <a:bodyPr/>
        <a:lstStyle/>
        <a:p>
          <a:endParaRPr lang="cs-CZ" sz="1600">
            <a:latin typeface="+mj-lt"/>
          </a:endParaRPr>
        </a:p>
      </dgm:t>
    </dgm:pt>
    <dgm:pt modelId="{4D377834-C711-40D5-9E58-36685ECFEE0C}">
      <dgm:prSet custT="1"/>
      <dgm:spPr>
        <a:xfrm>
          <a:off x="2242541" y="1890034"/>
          <a:ext cx="1790168" cy="1476514"/>
        </a:xfrm>
        <a:prstGeom prst="roundRect">
          <a:avLst>
            <a:gd name="adj" fmla="val 10000"/>
          </a:avLst>
        </a:prstGeom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000" b="1" dirty="0" smtClean="0">
              <a:solidFill>
                <a:srgbClr val="00287D"/>
              </a:solidFill>
              <a:latin typeface="+mj-lt"/>
              <a:ea typeface="+mn-ea"/>
              <a:cs typeface="+mn-cs"/>
            </a:rPr>
            <a:t>Co je toho důkazem?</a:t>
          </a:r>
          <a:endParaRPr lang="cs-CZ" sz="2000" b="1" dirty="0">
            <a:solidFill>
              <a:srgbClr val="00287D"/>
            </a:solidFill>
            <a:latin typeface="+mj-lt"/>
            <a:ea typeface="+mn-ea"/>
            <a:cs typeface="+mn-cs"/>
          </a:endParaRPr>
        </a:p>
      </dgm:t>
    </dgm:pt>
    <dgm:pt modelId="{789008DD-185B-4BE4-9FE8-784C908C29CF}" type="parTrans" cxnId="{F0FDC2E2-1F58-49FA-B88D-B190BD5AA47A}">
      <dgm:prSet/>
      <dgm:spPr/>
      <dgm:t>
        <a:bodyPr/>
        <a:lstStyle/>
        <a:p>
          <a:endParaRPr lang="cs-CZ" sz="1600">
            <a:latin typeface="+mj-lt"/>
          </a:endParaRPr>
        </a:p>
      </dgm:t>
    </dgm:pt>
    <dgm:pt modelId="{DAE64888-DCF3-4C9A-AC63-FA163BBD2FA3}" type="sibTrans" cxnId="{F0FDC2E2-1F58-49FA-B88D-B190BD5AA47A}">
      <dgm:prSet/>
      <dgm:spPr/>
      <dgm:t>
        <a:bodyPr/>
        <a:lstStyle/>
        <a:p>
          <a:endParaRPr lang="cs-CZ" sz="1600">
            <a:latin typeface="+mj-lt"/>
          </a:endParaRPr>
        </a:p>
      </dgm:t>
    </dgm:pt>
    <dgm:pt modelId="{DE3F34BE-B94B-4DDF-846B-8749D4EBAC3E}" type="pres">
      <dgm:prSet presAssocID="{BC5930C5-4C1B-49AF-A3B1-A30CC8E362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73895C7-61D0-4EC6-8C20-D0339C9A046D}" type="pres">
      <dgm:prSet presAssocID="{BC5930C5-4C1B-49AF-A3B1-A30CC8E3624A}" presName="tSp" presStyleCnt="0"/>
      <dgm:spPr/>
      <dgm:t>
        <a:bodyPr/>
        <a:lstStyle/>
        <a:p>
          <a:endParaRPr lang="cs-CZ"/>
        </a:p>
      </dgm:t>
    </dgm:pt>
    <dgm:pt modelId="{52BE94CC-D6D7-4F06-BC92-ED31E537DA6B}" type="pres">
      <dgm:prSet presAssocID="{BC5930C5-4C1B-49AF-A3B1-A30CC8E3624A}" presName="bSp" presStyleCnt="0"/>
      <dgm:spPr/>
      <dgm:t>
        <a:bodyPr/>
        <a:lstStyle/>
        <a:p>
          <a:endParaRPr lang="cs-CZ"/>
        </a:p>
      </dgm:t>
    </dgm:pt>
    <dgm:pt modelId="{600845A8-6B80-41A1-B75C-049108698EDA}" type="pres">
      <dgm:prSet presAssocID="{BC5930C5-4C1B-49AF-A3B1-A30CC8E3624A}" presName="process" presStyleCnt="0"/>
      <dgm:spPr/>
      <dgm:t>
        <a:bodyPr/>
        <a:lstStyle/>
        <a:p>
          <a:endParaRPr lang="cs-CZ"/>
        </a:p>
      </dgm:t>
    </dgm:pt>
    <dgm:pt modelId="{400E2F76-1894-4BD6-987D-CF76D774B2DE}" type="pres">
      <dgm:prSet presAssocID="{9DB77DC1-0D3D-42FB-8FE0-1D1F3AB6F714}" presName="composite1" presStyleCnt="0"/>
      <dgm:spPr/>
      <dgm:t>
        <a:bodyPr/>
        <a:lstStyle/>
        <a:p>
          <a:endParaRPr lang="cs-CZ"/>
        </a:p>
      </dgm:t>
    </dgm:pt>
    <dgm:pt modelId="{3EE716A5-77B3-4316-87CE-1E4531893E2E}" type="pres">
      <dgm:prSet presAssocID="{9DB77DC1-0D3D-42FB-8FE0-1D1F3AB6F714}" presName="dummyNode1" presStyleLbl="node1" presStyleIdx="0" presStyleCnt="4"/>
      <dgm:spPr/>
      <dgm:t>
        <a:bodyPr/>
        <a:lstStyle/>
        <a:p>
          <a:endParaRPr lang="cs-CZ"/>
        </a:p>
      </dgm:t>
    </dgm:pt>
    <dgm:pt modelId="{EB9B6EBF-AE45-4423-A4A6-2B908D858A8E}" type="pres">
      <dgm:prSet presAssocID="{9DB77DC1-0D3D-42FB-8FE0-1D1F3AB6F714}" presName="childNode1" presStyleLbl="bgAcc1" presStyleIdx="0" presStyleCnt="4" custScaleX="11946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5FE094D-CDC1-442F-97FB-A041A671D1F8}" type="pres">
      <dgm:prSet presAssocID="{9DB77DC1-0D3D-42FB-8FE0-1D1F3AB6F714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637BD8D-4074-4F54-A2F5-BF3C85F4747C}" type="pres">
      <dgm:prSet presAssocID="{9DB77DC1-0D3D-42FB-8FE0-1D1F3AB6F714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F431386-7675-4D5D-B40F-75D0E469FCB3}" type="pres">
      <dgm:prSet presAssocID="{9DB77DC1-0D3D-42FB-8FE0-1D1F3AB6F714}" presName="connSite1" presStyleCnt="0"/>
      <dgm:spPr/>
      <dgm:t>
        <a:bodyPr/>
        <a:lstStyle/>
        <a:p>
          <a:endParaRPr lang="cs-CZ"/>
        </a:p>
      </dgm:t>
    </dgm:pt>
    <dgm:pt modelId="{1DC73404-25AA-4066-97D1-EAAD32B11DC3}" type="pres">
      <dgm:prSet presAssocID="{AD37A95B-9388-4475-BDE0-5ABBD14679EA}" presName="Name9" presStyleLbl="sibTrans2D1" presStyleIdx="0" presStyleCnt="3"/>
      <dgm:spPr/>
      <dgm:t>
        <a:bodyPr/>
        <a:lstStyle/>
        <a:p>
          <a:endParaRPr lang="cs-CZ"/>
        </a:p>
      </dgm:t>
    </dgm:pt>
    <dgm:pt modelId="{C2E348FE-F4B3-4191-9D91-1E9979A35410}" type="pres">
      <dgm:prSet presAssocID="{ED96B533-E6EE-4EB4-9BBC-A0ED446B303B}" presName="composite2" presStyleCnt="0"/>
      <dgm:spPr/>
      <dgm:t>
        <a:bodyPr/>
        <a:lstStyle/>
        <a:p>
          <a:endParaRPr lang="cs-CZ"/>
        </a:p>
      </dgm:t>
    </dgm:pt>
    <dgm:pt modelId="{5A6ED7B9-CA39-452A-AA9C-467DC7D57174}" type="pres">
      <dgm:prSet presAssocID="{ED96B533-E6EE-4EB4-9BBC-A0ED446B303B}" presName="dummyNode2" presStyleLbl="node1" presStyleIdx="0" presStyleCnt="4"/>
      <dgm:spPr/>
      <dgm:t>
        <a:bodyPr/>
        <a:lstStyle/>
        <a:p>
          <a:endParaRPr lang="cs-CZ"/>
        </a:p>
      </dgm:t>
    </dgm:pt>
    <dgm:pt modelId="{75717934-3B4C-4233-ABAD-991172383AC8}" type="pres">
      <dgm:prSet presAssocID="{ED96B533-E6EE-4EB4-9BBC-A0ED446B303B}" presName="childNode2" presStyleLbl="bgAcc1" presStyleIdx="1" presStyleCnt="4" custScaleX="12177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A2A7748-202B-4345-A347-3C789BC3D302}" type="pres">
      <dgm:prSet presAssocID="{ED96B533-E6EE-4EB4-9BBC-A0ED446B303B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E0DE996-8321-4923-AB97-D898FF48628F}" type="pres">
      <dgm:prSet presAssocID="{ED96B533-E6EE-4EB4-9BBC-A0ED446B303B}" presName="parentNode2" presStyleLbl="node1" presStyleIdx="1" presStyleCnt="4" custScaleX="11267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2E0E5DC-E07F-42D6-8BC1-D638A3CA38C5}" type="pres">
      <dgm:prSet presAssocID="{ED96B533-E6EE-4EB4-9BBC-A0ED446B303B}" presName="connSite2" presStyleCnt="0"/>
      <dgm:spPr/>
      <dgm:t>
        <a:bodyPr/>
        <a:lstStyle/>
        <a:p>
          <a:endParaRPr lang="cs-CZ"/>
        </a:p>
      </dgm:t>
    </dgm:pt>
    <dgm:pt modelId="{DA7A5EBA-E0C1-4151-8C26-126680533A96}" type="pres">
      <dgm:prSet presAssocID="{2E93229A-FDAB-42CC-97B6-A19DB6B2541B}" presName="Name18" presStyleLbl="sibTrans2D1" presStyleIdx="1" presStyleCnt="3"/>
      <dgm:spPr/>
      <dgm:t>
        <a:bodyPr/>
        <a:lstStyle/>
        <a:p>
          <a:endParaRPr lang="cs-CZ"/>
        </a:p>
      </dgm:t>
    </dgm:pt>
    <dgm:pt modelId="{78DB5B18-C0CA-4601-9638-FF5A00D30E60}" type="pres">
      <dgm:prSet presAssocID="{84611066-1A93-4A81-A669-AD5BF1E6543F}" presName="composite1" presStyleCnt="0"/>
      <dgm:spPr/>
      <dgm:t>
        <a:bodyPr/>
        <a:lstStyle/>
        <a:p>
          <a:endParaRPr lang="cs-CZ"/>
        </a:p>
      </dgm:t>
    </dgm:pt>
    <dgm:pt modelId="{06E2434C-CADA-4BB6-81C3-6A1B52F47F43}" type="pres">
      <dgm:prSet presAssocID="{84611066-1A93-4A81-A669-AD5BF1E6543F}" presName="dummyNode1" presStyleLbl="node1" presStyleIdx="1" presStyleCnt="4"/>
      <dgm:spPr/>
      <dgm:t>
        <a:bodyPr/>
        <a:lstStyle/>
        <a:p>
          <a:endParaRPr lang="cs-CZ"/>
        </a:p>
      </dgm:t>
    </dgm:pt>
    <dgm:pt modelId="{8692447B-FEFE-46F5-827B-B1F50D409504}" type="pres">
      <dgm:prSet presAssocID="{84611066-1A93-4A81-A669-AD5BF1E6543F}" presName="childNode1" presStyleLbl="bgAcc1" presStyleIdx="2" presStyleCnt="4" custScaleX="124046" custLinFactNeighborX="-662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DCBC2C6-6E74-4B13-A3A8-B3A2BD53F96F}" type="pres">
      <dgm:prSet presAssocID="{84611066-1A93-4A81-A669-AD5BF1E6543F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E9CF923-E132-4B40-BFB2-AC86929DF620}" type="pres">
      <dgm:prSet presAssocID="{84611066-1A93-4A81-A669-AD5BF1E6543F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B6EBED3-7291-41F7-9EF2-88A35B6E4D8E}" type="pres">
      <dgm:prSet presAssocID="{84611066-1A93-4A81-A669-AD5BF1E6543F}" presName="connSite1" presStyleCnt="0"/>
      <dgm:spPr/>
      <dgm:t>
        <a:bodyPr/>
        <a:lstStyle/>
        <a:p>
          <a:endParaRPr lang="cs-CZ"/>
        </a:p>
      </dgm:t>
    </dgm:pt>
    <dgm:pt modelId="{205CAB84-28A0-4C79-B169-A1F095AD25D4}" type="pres">
      <dgm:prSet presAssocID="{763C0D09-4BA9-4680-9790-A1D4F2532B0B}" presName="Name9" presStyleLbl="sibTrans2D1" presStyleIdx="2" presStyleCnt="3"/>
      <dgm:spPr/>
      <dgm:t>
        <a:bodyPr/>
        <a:lstStyle/>
        <a:p>
          <a:endParaRPr lang="cs-CZ"/>
        </a:p>
      </dgm:t>
    </dgm:pt>
    <dgm:pt modelId="{202FE633-4D9F-427C-8AA5-DB7470A7BC0A}" type="pres">
      <dgm:prSet presAssocID="{0813D2BC-6CA8-4253-A1C1-5E8B470800C4}" presName="composite2" presStyleCnt="0"/>
      <dgm:spPr/>
      <dgm:t>
        <a:bodyPr/>
        <a:lstStyle/>
        <a:p>
          <a:endParaRPr lang="cs-CZ"/>
        </a:p>
      </dgm:t>
    </dgm:pt>
    <dgm:pt modelId="{009C292C-7089-4263-BEF5-8881732D7B63}" type="pres">
      <dgm:prSet presAssocID="{0813D2BC-6CA8-4253-A1C1-5E8B470800C4}" presName="dummyNode2" presStyleLbl="node1" presStyleIdx="2" presStyleCnt="4"/>
      <dgm:spPr/>
      <dgm:t>
        <a:bodyPr/>
        <a:lstStyle/>
        <a:p>
          <a:endParaRPr lang="cs-CZ"/>
        </a:p>
      </dgm:t>
    </dgm:pt>
    <dgm:pt modelId="{428F8F18-8E8C-4BD5-A035-1F27CFE7274B}" type="pres">
      <dgm:prSet presAssocID="{0813D2BC-6CA8-4253-A1C1-5E8B470800C4}" presName="childNode2" presStyleLbl="bgAcc1" presStyleIdx="3" presStyleCnt="4" custScaleX="122074" custLinFactNeighborX="-577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780FEA3-DEB9-48C1-AD70-40CA028C12E6}" type="pres">
      <dgm:prSet presAssocID="{0813D2BC-6CA8-4253-A1C1-5E8B470800C4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C05C2FD-FF89-4092-B078-36ED488A30D3}" type="pres">
      <dgm:prSet presAssocID="{0813D2BC-6CA8-4253-A1C1-5E8B470800C4}" presName="parentNode2" presStyleLbl="node1" presStyleIdx="3" presStyleCnt="4" custLinFactNeighborX="-649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B8CFA31-B94C-44A5-8176-A48C011CFBB4}" type="pres">
      <dgm:prSet presAssocID="{0813D2BC-6CA8-4253-A1C1-5E8B470800C4}" presName="connSite2" presStyleCnt="0"/>
      <dgm:spPr/>
      <dgm:t>
        <a:bodyPr/>
        <a:lstStyle/>
        <a:p>
          <a:endParaRPr lang="cs-CZ"/>
        </a:p>
      </dgm:t>
    </dgm:pt>
  </dgm:ptLst>
  <dgm:cxnLst>
    <dgm:cxn modelId="{C2658D3D-DDC0-4255-8D0E-5F86E41D72FF}" srcId="{BC5930C5-4C1B-49AF-A3B1-A30CC8E3624A}" destId="{0813D2BC-6CA8-4253-A1C1-5E8B470800C4}" srcOrd="3" destOrd="0" parTransId="{5650A425-FB93-475D-86D2-B7AEE573B4E3}" sibTransId="{22192135-218A-4CA3-8E1D-DBD7E7AA8FF1}"/>
    <dgm:cxn modelId="{CF91CC9E-3258-46CE-8CB3-9E493827D953}" srcId="{0813D2BC-6CA8-4253-A1C1-5E8B470800C4}" destId="{1659A85E-A1BE-4943-B667-1B4EBB388D1D}" srcOrd="0" destOrd="0" parTransId="{3CE39F66-5B83-4CE0-BB62-300A85910377}" sibTransId="{0DA45362-3D23-4774-8FEB-904973D74CD7}"/>
    <dgm:cxn modelId="{BE268F70-CEBA-4C67-93DF-F5F0296729AD}" type="presOf" srcId="{1659A85E-A1BE-4943-B667-1B4EBB388D1D}" destId="{428F8F18-8E8C-4BD5-A035-1F27CFE7274B}" srcOrd="0" destOrd="0" presId="urn:microsoft.com/office/officeart/2005/8/layout/hProcess4"/>
    <dgm:cxn modelId="{2853AF8A-CD82-4639-8357-5F1289476761}" type="presOf" srcId="{84611066-1A93-4A81-A669-AD5BF1E6543F}" destId="{2E9CF923-E132-4B40-BFB2-AC86929DF620}" srcOrd="0" destOrd="0" presId="urn:microsoft.com/office/officeart/2005/8/layout/hProcess4"/>
    <dgm:cxn modelId="{1C11DBD6-C2F6-491E-B311-AB2E6FF5CE37}" type="presOf" srcId="{2E93229A-FDAB-42CC-97B6-A19DB6B2541B}" destId="{DA7A5EBA-E0C1-4151-8C26-126680533A96}" srcOrd="0" destOrd="0" presId="urn:microsoft.com/office/officeart/2005/8/layout/hProcess4"/>
    <dgm:cxn modelId="{F1235758-FE16-4248-8B96-F813FBFF915A}" type="presOf" srcId="{4D377834-C711-40D5-9E58-36685ECFEE0C}" destId="{75717934-3B4C-4233-ABAD-991172383AC8}" srcOrd="0" destOrd="0" presId="urn:microsoft.com/office/officeart/2005/8/layout/hProcess4"/>
    <dgm:cxn modelId="{21DE5B3D-8B5E-4F2E-B5FB-1863C749C9DF}" type="presOf" srcId="{763C0D09-4BA9-4680-9790-A1D4F2532B0B}" destId="{205CAB84-28A0-4C79-B169-A1F095AD25D4}" srcOrd="0" destOrd="0" presId="urn:microsoft.com/office/officeart/2005/8/layout/hProcess4"/>
    <dgm:cxn modelId="{5F866118-77A4-4782-AC16-FB771B7B605D}" type="presOf" srcId="{1659A85E-A1BE-4943-B667-1B4EBB388D1D}" destId="{F780FEA3-DEB9-48C1-AD70-40CA028C12E6}" srcOrd="1" destOrd="0" presId="urn:microsoft.com/office/officeart/2005/8/layout/hProcess4"/>
    <dgm:cxn modelId="{F0FDC2E2-1F58-49FA-B88D-B190BD5AA47A}" srcId="{ED96B533-E6EE-4EB4-9BBC-A0ED446B303B}" destId="{4D377834-C711-40D5-9E58-36685ECFEE0C}" srcOrd="0" destOrd="0" parTransId="{789008DD-185B-4BE4-9FE8-784C908C29CF}" sibTransId="{DAE64888-DCF3-4C9A-AC63-FA163BBD2FA3}"/>
    <dgm:cxn modelId="{07AFCA46-ACA7-47A6-A5E4-B500698D8AC3}" type="presOf" srcId="{BC5930C5-4C1B-49AF-A3B1-A30CC8E3624A}" destId="{DE3F34BE-B94B-4DDF-846B-8749D4EBAC3E}" srcOrd="0" destOrd="0" presId="urn:microsoft.com/office/officeart/2005/8/layout/hProcess4"/>
    <dgm:cxn modelId="{4D116385-3FC4-44A5-9A2B-B45B609B3359}" srcId="{BC5930C5-4C1B-49AF-A3B1-A30CC8E3624A}" destId="{84611066-1A93-4A81-A669-AD5BF1E6543F}" srcOrd="2" destOrd="0" parTransId="{55FACDD8-94B1-403B-9E50-267C6968E0C9}" sibTransId="{763C0D09-4BA9-4680-9790-A1D4F2532B0B}"/>
    <dgm:cxn modelId="{4D7FFCFF-2B2E-42AC-8140-E747D8519421}" srcId="{BC5930C5-4C1B-49AF-A3B1-A30CC8E3624A}" destId="{9DB77DC1-0D3D-42FB-8FE0-1D1F3AB6F714}" srcOrd="0" destOrd="0" parTransId="{22696450-4A0C-413E-A0D5-539B33DA9998}" sibTransId="{AD37A95B-9388-4475-BDE0-5ABBD14679EA}"/>
    <dgm:cxn modelId="{2A394471-8E4D-4888-A84A-9C24E38F9D52}" type="presOf" srcId="{F50A9AFB-11A4-49F8-BBF9-B7FC033D079B}" destId="{EB9B6EBF-AE45-4423-A4A6-2B908D858A8E}" srcOrd="0" destOrd="0" presId="urn:microsoft.com/office/officeart/2005/8/layout/hProcess4"/>
    <dgm:cxn modelId="{5ADB8FDF-580D-4845-B179-9FD5C981CDAA}" type="presOf" srcId="{9D1D814D-01A8-47E5-95C8-31323FB40D68}" destId="{ADCBC2C6-6E74-4B13-A3A8-B3A2BD53F96F}" srcOrd="1" destOrd="0" presId="urn:microsoft.com/office/officeart/2005/8/layout/hProcess4"/>
    <dgm:cxn modelId="{B3DAAA52-17EE-45CB-A22E-ABDBA024AF60}" type="presOf" srcId="{ED96B533-E6EE-4EB4-9BBC-A0ED446B303B}" destId="{3E0DE996-8321-4923-AB97-D898FF48628F}" srcOrd="0" destOrd="0" presId="urn:microsoft.com/office/officeart/2005/8/layout/hProcess4"/>
    <dgm:cxn modelId="{ACBCAA0F-75F6-4E11-BE4E-0FFA9E06B6D6}" srcId="{9DB77DC1-0D3D-42FB-8FE0-1D1F3AB6F714}" destId="{F50A9AFB-11A4-49F8-BBF9-B7FC033D079B}" srcOrd="0" destOrd="0" parTransId="{315ECA72-9136-4474-A0E9-40728A9E9C63}" sibTransId="{AB77DA64-B328-49D3-B5B6-9D6F806B53C2}"/>
    <dgm:cxn modelId="{2B1A079B-4889-4FBD-AB80-BB112AA96A4F}" type="presOf" srcId="{0813D2BC-6CA8-4253-A1C1-5E8B470800C4}" destId="{6C05C2FD-FF89-4092-B078-36ED488A30D3}" srcOrd="0" destOrd="0" presId="urn:microsoft.com/office/officeart/2005/8/layout/hProcess4"/>
    <dgm:cxn modelId="{756F931C-D206-45A9-ADFB-A31855339EBF}" type="presOf" srcId="{9D1D814D-01A8-47E5-95C8-31323FB40D68}" destId="{8692447B-FEFE-46F5-827B-B1F50D409504}" srcOrd="0" destOrd="0" presId="urn:microsoft.com/office/officeart/2005/8/layout/hProcess4"/>
    <dgm:cxn modelId="{5B768D4E-FB79-410B-B315-16AEE48846FD}" type="presOf" srcId="{AD37A95B-9388-4475-BDE0-5ABBD14679EA}" destId="{1DC73404-25AA-4066-97D1-EAAD32B11DC3}" srcOrd="0" destOrd="0" presId="urn:microsoft.com/office/officeart/2005/8/layout/hProcess4"/>
    <dgm:cxn modelId="{1288B10C-23EA-4726-97D1-47DB62176D17}" srcId="{84611066-1A93-4A81-A669-AD5BF1E6543F}" destId="{9D1D814D-01A8-47E5-95C8-31323FB40D68}" srcOrd="0" destOrd="0" parTransId="{D8DBFCFA-7675-437B-AFC1-FB38B8288F8B}" sibTransId="{357000C6-FD90-40DE-BC16-1F64C6C06CC4}"/>
    <dgm:cxn modelId="{4DD971A5-818F-4171-BFF0-92750665D24F}" type="presOf" srcId="{F50A9AFB-11A4-49F8-BBF9-B7FC033D079B}" destId="{65FE094D-CDC1-442F-97FB-A041A671D1F8}" srcOrd="1" destOrd="0" presId="urn:microsoft.com/office/officeart/2005/8/layout/hProcess4"/>
    <dgm:cxn modelId="{D283CAAC-65FC-4764-9A5A-70A9B7350D12}" type="presOf" srcId="{4D377834-C711-40D5-9E58-36685ECFEE0C}" destId="{9A2A7748-202B-4345-A347-3C789BC3D302}" srcOrd="1" destOrd="0" presId="urn:microsoft.com/office/officeart/2005/8/layout/hProcess4"/>
    <dgm:cxn modelId="{2A5F4038-A085-4205-BEAC-E703E60A5049}" type="presOf" srcId="{9DB77DC1-0D3D-42FB-8FE0-1D1F3AB6F714}" destId="{7637BD8D-4074-4F54-A2F5-BF3C85F4747C}" srcOrd="0" destOrd="0" presId="urn:microsoft.com/office/officeart/2005/8/layout/hProcess4"/>
    <dgm:cxn modelId="{D679CBD9-D91B-4FC1-8B67-3A1A7A292FD6}" srcId="{BC5930C5-4C1B-49AF-A3B1-A30CC8E3624A}" destId="{ED96B533-E6EE-4EB4-9BBC-A0ED446B303B}" srcOrd="1" destOrd="0" parTransId="{EE7126E9-94FE-4033-914F-A0C32FD6800A}" sibTransId="{2E93229A-FDAB-42CC-97B6-A19DB6B2541B}"/>
    <dgm:cxn modelId="{C2256C87-32E4-42C8-BB6C-4E9FABCC2A3E}" type="presParOf" srcId="{DE3F34BE-B94B-4DDF-846B-8749D4EBAC3E}" destId="{673895C7-61D0-4EC6-8C20-D0339C9A046D}" srcOrd="0" destOrd="0" presId="urn:microsoft.com/office/officeart/2005/8/layout/hProcess4"/>
    <dgm:cxn modelId="{F5789F98-E38C-4D66-AA66-B5A0CE6D4925}" type="presParOf" srcId="{DE3F34BE-B94B-4DDF-846B-8749D4EBAC3E}" destId="{52BE94CC-D6D7-4F06-BC92-ED31E537DA6B}" srcOrd="1" destOrd="0" presId="urn:microsoft.com/office/officeart/2005/8/layout/hProcess4"/>
    <dgm:cxn modelId="{711FC342-0A42-4609-A1F2-D49C9C33CEE4}" type="presParOf" srcId="{DE3F34BE-B94B-4DDF-846B-8749D4EBAC3E}" destId="{600845A8-6B80-41A1-B75C-049108698EDA}" srcOrd="2" destOrd="0" presId="urn:microsoft.com/office/officeart/2005/8/layout/hProcess4"/>
    <dgm:cxn modelId="{EAA50F9D-7BE7-4297-BDF3-F90CF5F869E9}" type="presParOf" srcId="{600845A8-6B80-41A1-B75C-049108698EDA}" destId="{400E2F76-1894-4BD6-987D-CF76D774B2DE}" srcOrd="0" destOrd="0" presId="urn:microsoft.com/office/officeart/2005/8/layout/hProcess4"/>
    <dgm:cxn modelId="{142D67F2-AF66-430E-8A7C-886F6CAA3158}" type="presParOf" srcId="{400E2F76-1894-4BD6-987D-CF76D774B2DE}" destId="{3EE716A5-77B3-4316-87CE-1E4531893E2E}" srcOrd="0" destOrd="0" presId="urn:microsoft.com/office/officeart/2005/8/layout/hProcess4"/>
    <dgm:cxn modelId="{377DA086-D1B3-4EDE-926B-CDB824D15B3F}" type="presParOf" srcId="{400E2F76-1894-4BD6-987D-CF76D774B2DE}" destId="{EB9B6EBF-AE45-4423-A4A6-2B908D858A8E}" srcOrd="1" destOrd="0" presId="urn:microsoft.com/office/officeart/2005/8/layout/hProcess4"/>
    <dgm:cxn modelId="{B60FE803-34B2-42C2-BC7C-062A89EDE536}" type="presParOf" srcId="{400E2F76-1894-4BD6-987D-CF76D774B2DE}" destId="{65FE094D-CDC1-442F-97FB-A041A671D1F8}" srcOrd="2" destOrd="0" presId="urn:microsoft.com/office/officeart/2005/8/layout/hProcess4"/>
    <dgm:cxn modelId="{3F719233-5649-4680-AD70-215979F1B0F5}" type="presParOf" srcId="{400E2F76-1894-4BD6-987D-CF76D774B2DE}" destId="{7637BD8D-4074-4F54-A2F5-BF3C85F4747C}" srcOrd="3" destOrd="0" presId="urn:microsoft.com/office/officeart/2005/8/layout/hProcess4"/>
    <dgm:cxn modelId="{A0D84330-3101-4423-BAE9-18B7C2138587}" type="presParOf" srcId="{400E2F76-1894-4BD6-987D-CF76D774B2DE}" destId="{3F431386-7675-4D5D-B40F-75D0E469FCB3}" srcOrd="4" destOrd="0" presId="urn:microsoft.com/office/officeart/2005/8/layout/hProcess4"/>
    <dgm:cxn modelId="{97F57534-9DA8-424B-A693-F8EAFFB5B9DC}" type="presParOf" srcId="{600845A8-6B80-41A1-B75C-049108698EDA}" destId="{1DC73404-25AA-4066-97D1-EAAD32B11DC3}" srcOrd="1" destOrd="0" presId="urn:microsoft.com/office/officeart/2005/8/layout/hProcess4"/>
    <dgm:cxn modelId="{2599EC0B-01D7-43DD-A3C9-811741107690}" type="presParOf" srcId="{600845A8-6B80-41A1-B75C-049108698EDA}" destId="{C2E348FE-F4B3-4191-9D91-1E9979A35410}" srcOrd="2" destOrd="0" presId="urn:microsoft.com/office/officeart/2005/8/layout/hProcess4"/>
    <dgm:cxn modelId="{239B2487-4859-4323-A9D2-598F1DB799FB}" type="presParOf" srcId="{C2E348FE-F4B3-4191-9D91-1E9979A35410}" destId="{5A6ED7B9-CA39-452A-AA9C-467DC7D57174}" srcOrd="0" destOrd="0" presId="urn:microsoft.com/office/officeart/2005/8/layout/hProcess4"/>
    <dgm:cxn modelId="{A7BC0E3D-FBB4-41F6-BF7A-3EA1477A418C}" type="presParOf" srcId="{C2E348FE-F4B3-4191-9D91-1E9979A35410}" destId="{75717934-3B4C-4233-ABAD-991172383AC8}" srcOrd="1" destOrd="0" presId="urn:microsoft.com/office/officeart/2005/8/layout/hProcess4"/>
    <dgm:cxn modelId="{0BBC3F35-7FED-47EA-B5B6-9AA9E2B8C7DA}" type="presParOf" srcId="{C2E348FE-F4B3-4191-9D91-1E9979A35410}" destId="{9A2A7748-202B-4345-A347-3C789BC3D302}" srcOrd="2" destOrd="0" presId="urn:microsoft.com/office/officeart/2005/8/layout/hProcess4"/>
    <dgm:cxn modelId="{7D34D9F8-C98C-421E-A6E5-6C7B2E9004AA}" type="presParOf" srcId="{C2E348FE-F4B3-4191-9D91-1E9979A35410}" destId="{3E0DE996-8321-4923-AB97-D898FF48628F}" srcOrd="3" destOrd="0" presId="urn:microsoft.com/office/officeart/2005/8/layout/hProcess4"/>
    <dgm:cxn modelId="{71309D7E-B0FB-4683-B7CB-60812CA79F22}" type="presParOf" srcId="{C2E348FE-F4B3-4191-9D91-1E9979A35410}" destId="{32E0E5DC-E07F-42D6-8BC1-D638A3CA38C5}" srcOrd="4" destOrd="0" presId="urn:microsoft.com/office/officeart/2005/8/layout/hProcess4"/>
    <dgm:cxn modelId="{F4C1E2F6-33CA-40AE-A6E8-AFF616888309}" type="presParOf" srcId="{600845A8-6B80-41A1-B75C-049108698EDA}" destId="{DA7A5EBA-E0C1-4151-8C26-126680533A96}" srcOrd="3" destOrd="0" presId="urn:microsoft.com/office/officeart/2005/8/layout/hProcess4"/>
    <dgm:cxn modelId="{411986BE-CE46-4B8C-931F-10F33F897964}" type="presParOf" srcId="{600845A8-6B80-41A1-B75C-049108698EDA}" destId="{78DB5B18-C0CA-4601-9638-FF5A00D30E60}" srcOrd="4" destOrd="0" presId="urn:microsoft.com/office/officeart/2005/8/layout/hProcess4"/>
    <dgm:cxn modelId="{95732811-43DA-4C7A-A568-6785B4AE4493}" type="presParOf" srcId="{78DB5B18-C0CA-4601-9638-FF5A00D30E60}" destId="{06E2434C-CADA-4BB6-81C3-6A1B52F47F43}" srcOrd="0" destOrd="0" presId="urn:microsoft.com/office/officeart/2005/8/layout/hProcess4"/>
    <dgm:cxn modelId="{3761B03C-5228-40F7-8890-B62832449603}" type="presParOf" srcId="{78DB5B18-C0CA-4601-9638-FF5A00D30E60}" destId="{8692447B-FEFE-46F5-827B-B1F50D409504}" srcOrd="1" destOrd="0" presId="urn:microsoft.com/office/officeart/2005/8/layout/hProcess4"/>
    <dgm:cxn modelId="{4EF78702-440C-494D-A21C-C73C390B6C24}" type="presParOf" srcId="{78DB5B18-C0CA-4601-9638-FF5A00D30E60}" destId="{ADCBC2C6-6E74-4B13-A3A8-B3A2BD53F96F}" srcOrd="2" destOrd="0" presId="urn:microsoft.com/office/officeart/2005/8/layout/hProcess4"/>
    <dgm:cxn modelId="{9F12367A-C25B-4568-B525-48FFD6F6500E}" type="presParOf" srcId="{78DB5B18-C0CA-4601-9638-FF5A00D30E60}" destId="{2E9CF923-E132-4B40-BFB2-AC86929DF620}" srcOrd="3" destOrd="0" presId="urn:microsoft.com/office/officeart/2005/8/layout/hProcess4"/>
    <dgm:cxn modelId="{C42C1F43-AC8B-4256-AFAD-65C66A4B26DE}" type="presParOf" srcId="{78DB5B18-C0CA-4601-9638-FF5A00D30E60}" destId="{EB6EBED3-7291-41F7-9EF2-88A35B6E4D8E}" srcOrd="4" destOrd="0" presId="urn:microsoft.com/office/officeart/2005/8/layout/hProcess4"/>
    <dgm:cxn modelId="{676BCB17-4539-417E-886E-E47A748F39D3}" type="presParOf" srcId="{600845A8-6B80-41A1-B75C-049108698EDA}" destId="{205CAB84-28A0-4C79-B169-A1F095AD25D4}" srcOrd="5" destOrd="0" presId="urn:microsoft.com/office/officeart/2005/8/layout/hProcess4"/>
    <dgm:cxn modelId="{D07EBAE0-8B11-4890-AB4B-BAA77A89A514}" type="presParOf" srcId="{600845A8-6B80-41A1-B75C-049108698EDA}" destId="{202FE633-4D9F-427C-8AA5-DB7470A7BC0A}" srcOrd="6" destOrd="0" presId="urn:microsoft.com/office/officeart/2005/8/layout/hProcess4"/>
    <dgm:cxn modelId="{1D45C4FB-4A91-4AD6-89D8-2E88C8B45700}" type="presParOf" srcId="{202FE633-4D9F-427C-8AA5-DB7470A7BC0A}" destId="{009C292C-7089-4263-BEF5-8881732D7B63}" srcOrd="0" destOrd="0" presId="urn:microsoft.com/office/officeart/2005/8/layout/hProcess4"/>
    <dgm:cxn modelId="{C9A3DB6E-C82E-45F6-8025-B33BABDBEF5B}" type="presParOf" srcId="{202FE633-4D9F-427C-8AA5-DB7470A7BC0A}" destId="{428F8F18-8E8C-4BD5-A035-1F27CFE7274B}" srcOrd="1" destOrd="0" presId="urn:microsoft.com/office/officeart/2005/8/layout/hProcess4"/>
    <dgm:cxn modelId="{57E532B7-62C7-4E6C-9903-ED13CBB56A48}" type="presParOf" srcId="{202FE633-4D9F-427C-8AA5-DB7470A7BC0A}" destId="{F780FEA3-DEB9-48C1-AD70-40CA028C12E6}" srcOrd="2" destOrd="0" presId="urn:microsoft.com/office/officeart/2005/8/layout/hProcess4"/>
    <dgm:cxn modelId="{03E97149-EA53-4750-9A21-1D68DFB11099}" type="presParOf" srcId="{202FE633-4D9F-427C-8AA5-DB7470A7BC0A}" destId="{6C05C2FD-FF89-4092-B078-36ED488A30D3}" srcOrd="3" destOrd="0" presId="urn:microsoft.com/office/officeart/2005/8/layout/hProcess4"/>
    <dgm:cxn modelId="{CC0F16DB-B834-486F-A5C5-2BE2919BABF2}" type="presParOf" srcId="{202FE633-4D9F-427C-8AA5-DB7470A7BC0A}" destId="{FB8CFA31-B94C-44A5-8176-A48C011CFBB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70ECEA42-974B-475C-86FA-2C8380B77E2E}" type="doc">
      <dgm:prSet loTypeId="urn:microsoft.com/office/officeart/2005/8/layout/hierarchy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cs-CZ"/>
        </a:p>
      </dgm:t>
    </dgm:pt>
    <dgm:pt modelId="{3FE29391-7F75-43FE-9D06-CEA58E0EFF5B}">
      <dgm:prSet phldrT="[Text]"/>
      <dgm:spPr/>
      <dgm:t>
        <a:bodyPr/>
        <a:lstStyle/>
        <a:p>
          <a:r>
            <a:rPr lang="cs-CZ" b="1" dirty="0" smtClean="0">
              <a:solidFill>
                <a:srgbClr val="0070C0"/>
              </a:solidFill>
            </a:rPr>
            <a:t>problémové chování žáka </a:t>
          </a:r>
          <a:r>
            <a:rPr lang="cs-CZ" dirty="0" smtClean="0">
              <a:solidFill>
                <a:srgbClr val="0070C0"/>
              </a:solidFill>
            </a:rPr>
            <a:t>je chování dítěte, které </a:t>
          </a:r>
          <a:r>
            <a:rPr lang="cs-CZ" b="1" dirty="0" smtClean="0">
              <a:solidFill>
                <a:srgbClr val="0070C0"/>
              </a:solidFill>
            </a:rPr>
            <a:t>překračuje očekávané projevy chování vzhledem k věku a k situaci, je negativní</a:t>
          </a:r>
          <a:endParaRPr lang="cs-CZ" dirty="0">
            <a:solidFill>
              <a:srgbClr val="0070C0"/>
            </a:solidFill>
          </a:endParaRPr>
        </a:p>
      </dgm:t>
    </dgm:pt>
    <dgm:pt modelId="{4D82F192-DF14-4A65-B15C-33817F05200D}" type="parTrans" cxnId="{EE30B1A6-FEDB-4975-AC0A-9A1A3FAD9389}">
      <dgm:prSet/>
      <dgm:spPr/>
      <dgm:t>
        <a:bodyPr/>
        <a:lstStyle/>
        <a:p>
          <a:endParaRPr lang="cs-CZ"/>
        </a:p>
      </dgm:t>
    </dgm:pt>
    <dgm:pt modelId="{15FB2F2F-304D-4C21-9C8E-57CF131702AA}" type="sibTrans" cxnId="{EE30B1A6-FEDB-4975-AC0A-9A1A3FAD9389}">
      <dgm:prSet/>
      <dgm:spPr/>
      <dgm:t>
        <a:bodyPr/>
        <a:lstStyle/>
        <a:p>
          <a:endParaRPr lang="cs-CZ"/>
        </a:p>
      </dgm:t>
    </dgm:pt>
    <dgm:pt modelId="{E947DC9B-30B5-4456-8F90-F3BEE8995FFF}">
      <dgm:prSet phldrT="[Text]" phldr="1"/>
      <dgm:spPr/>
      <dgm:t>
        <a:bodyPr/>
        <a:lstStyle/>
        <a:p>
          <a:endParaRPr lang="cs-CZ"/>
        </a:p>
      </dgm:t>
    </dgm:pt>
    <dgm:pt modelId="{314AD9FE-2F4D-455B-AD5E-06FCD41FD345}" type="parTrans" cxnId="{B8A018AD-C3E4-439C-AC51-A98A46C24BB9}">
      <dgm:prSet/>
      <dgm:spPr/>
      <dgm:t>
        <a:bodyPr/>
        <a:lstStyle/>
        <a:p>
          <a:endParaRPr lang="cs-CZ"/>
        </a:p>
      </dgm:t>
    </dgm:pt>
    <dgm:pt modelId="{07443737-FA77-48D1-9934-A699355D9580}" type="sibTrans" cxnId="{B8A018AD-C3E4-439C-AC51-A98A46C24BB9}">
      <dgm:prSet/>
      <dgm:spPr/>
      <dgm:t>
        <a:bodyPr/>
        <a:lstStyle/>
        <a:p>
          <a:endParaRPr lang="cs-CZ"/>
        </a:p>
      </dgm:t>
    </dgm:pt>
    <dgm:pt modelId="{4242D1AE-2EC0-41BB-8100-E21FD6B23A38}">
      <dgm:prSet phldrT="[Text]" phldr="1"/>
      <dgm:spPr/>
      <dgm:t>
        <a:bodyPr/>
        <a:lstStyle/>
        <a:p>
          <a:endParaRPr lang="cs-CZ"/>
        </a:p>
      </dgm:t>
    </dgm:pt>
    <dgm:pt modelId="{C8821E0D-4B85-46D3-8930-DA376A8C2346}" type="parTrans" cxnId="{C674703C-89D4-4FDB-B0E3-3F9D39519C3A}">
      <dgm:prSet/>
      <dgm:spPr/>
      <dgm:t>
        <a:bodyPr/>
        <a:lstStyle/>
        <a:p>
          <a:endParaRPr lang="cs-CZ"/>
        </a:p>
      </dgm:t>
    </dgm:pt>
    <dgm:pt modelId="{9FFC70E1-3EC2-43C6-84DC-D62EDA434D60}" type="sibTrans" cxnId="{C674703C-89D4-4FDB-B0E3-3F9D39519C3A}">
      <dgm:prSet/>
      <dgm:spPr/>
      <dgm:t>
        <a:bodyPr/>
        <a:lstStyle/>
        <a:p>
          <a:endParaRPr lang="cs-CZ"/>
        </a:p>
      </dgm:t>
    </dgm:pt>
    <dgm:pt modelId="{0BE6F607-D514-4084-AF59-DEFDC2F20284}">
      <dgm:prSet/>
      <dgm:spPr/>
      <dgm:t>
        <a:bodyPr/>
        <a:lstStyle/>
        <a:p>
          <a:r>
            <a:rPr lang="cs-CZ" dirty="0" smtClean="0">
              <a:solidFill>
                <a:srgbClr val="0070C0"/>
              </a:solidFill>
            </a:rPr>
            <a:t>Situace, kdy se </a:t>
          </a:r>
          <a:r>
            <a:rPr lang="cs-CZ" b="1" dirty="0" smtClean="0">
              <a:solidFill>
                <a:srgbClr val="0070C0"/>
              </a:solidFill>
            </a:rPr>
            <a:t>dítě ve svých projevech opakovaně odlišuje od očekávatelné vývojové a sociokulturní normy chování dané věkové skupiny.</a:t>
          </a:r>
          <a:endParaRPr lang="cs-CZ" dirty="0">
            <a:solidFill>
              <a:srgbClr val="0070C0"/>
            </a:solidFill>
          </a:endParaRPr>
        </a:p>
      </dgm:t>
    </dgm:pt>
    <dgm:pt modelId="{92D65B4F-37D5-4F85-A278-432D90BA1240}" type="parTrans" cxnId="{FAC220DA-F2C6-48F0-B7B1-2429D956E212}">
      <dgm:prSet/>
      <dgm:spPr/>
      <dgm:t>
        <a:bodyPr/>
        <a:lstStyle/>
        <a:p>
          <a:endParaRPr lang="cs-CZ"/>
        </a:p>
      </dgm:t>
    </dgm:pt>
    <dgm:pt modelId="{70655D6C-D155-4467-B1FC-E8F650FA16DF}" type="sibTrans" cxnId="{FAC220DA-F2C6-48F0-B7B1-2429D956E212}">
      <dgm:prSet/>
      <dgm:spPr/>
      <dgm:t>
        <a:bodyPr/>
        <a:lstStyle/>
        <a:p>
          <a:endParaRPr lang="cs-CZ"/>
        </a:p>
      </dgm:t>
    </dgm:pt>
    <dgm:pt modelId="{6D35A3D0-9F64-47DA-A2CA-BA18E70A6630}" type="pres">
      <dgm:prSet presAssocID="{70ECEA42-974B-475C-86FA-2C8380B77E2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2BB7E8A0-9AC6-4DE5-99C5-E39033C85495}" type="pres">
      <dgm:prSet presAssocID="{3FE29391-7F75-43FE-9D06-CEA58E0EFF5B}" presName="vertOne" presStyleCnt="0"/>
      <dgm:spPr/>
    </dgm:pt>
    <dgm:pt modelId="{4B77727A-C6E1-4B29-8968-EF3097D47261}" type="pres">
      <dgm:prSet presAssocID="{3FE29391-7F75-43FE-9D06-CEA58E0EFF5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2435185-7E83-430A-BD44-2849D940EACD}" type="pres">
      <dgm:prSet presAssocID="{3FE29391-7F75-43FE-9D06-CEA58E0EFF5B}" presName="parTransOne" presStyleCnt="0"/>
      <dgm:spPr/>
    </dgm:pt>
    <dgm:pt modelId="{4A85A9DF-A839-479B-9645-E5BFAF0919D6}" type="pres">
      <dgm:prSet presAssocID="{3FE29391-7F75-43FE-9D06-CEA58E0EFF5B}" presName="horzOne" presStyleCnt="0"/>
      <dgm:spPr/>
    </dgm:pt>
    <dgm:pt modelId="{E30724AB-6B1E-4BBA-8F92-7692FAAEDCD3}" type="pres">
      <dgm:prSet presAssocID="{E947DC9B-30B5-4456-8F90-F3BEE8995FFF}" presName="vertTwo" presStyleCnt="0"/>
      <dgm:spPr/>
    </dgm:pt>
    <dgm:pt modelId="{D88A3705-6E2D-422E-9732-922FF384BA2B}" type="pres">
      <dgm:prSet presAssocID="{E947DC9B-30B5-4456-8F90-F3BEE8995FF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0842A11-A538-4B42-97C0-BD149A4EFE13}" type="pres">
      <dgm:prSet presAssocID="{E947DC9B-30B5-4456-8F90-F3BEE8995FFF}" presName="parTransTwo" presStyleCnt="0"/>
      <dgm:spPr/>
    </dgm:pt>
    <dgm:pt modelId="{AD3073DD-A5A0-410E-A20B-D0BA64A4E7B0}" type="pres">
      <dgm:prSet presAssocID="{E947DC9B-30B5-4456-8F90-F3BEE8995FFF}" presName="horzTwo" presStyleCnt="0"/>
      <dgm:spPr/>
    </dgm:pt>
    <dgm:pt modelId="{572CE251-D10D-4ADD-8883-C2299DC1D9B9}" type="pres">
      <dgm:prSet presAssocID="{4242D1AE-2EC0-41BB-8100-E21FD6B23A38}" presName="vertThree" presStyleCnt="0"/>
      <dgm:spPr/>
    </dgm:pt>
    <dgm:pt modelId="{3D963989-F349-4B95-B9C4-16BA7F3E3868}" type="pres">
      <dgm:prSet presAssocID="{4242D1AE-2EC0-41BB-8100-E21FD6B23A38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01A182C-CF66-4CE2-8A56-1C8699AB3D41}" type="pres">
      <dgm:prSet presAssocID="{4242D1AE-2EC0-41BB-8100-E21FD6B23A38}" presName="horzThree" presStyleCnt="0"/>
      <dgm:spPr/>
    </dgm:pt>
    <dgm:pt modelId="{83B261B7-7767-4AF0-84DE-1E8D96FDDF94}" type="pres">
      <dgm:prSet presAssocID="{07443737-FA77-48D1-9934-A699355D9580}" presName="sibSpaceTwo" presStyleCnt="0"/>
      <dgm:spPr/>
    </dgm:pt>
    <dgm:pt modelId="{7D524ABB-3E20-4550-ABC4-4B11393FC657}" type="pres">
      <dgm:prSet presAssocID="{0BE6F607-D514-4084-AF59-DEFDC2F20284}" presName="vertTwo" presStyleCnt="0"/>
      <dgm:spPr/>
    </dgm:pt>
    <dgm:pt modelId="{D9B3770B-9F95-4D3E-BAAA-3D24334E0D95}" type="pres">
      <dgm:prSet presAssocID="{0BE6F607-D514-4084-AF59-DEFDC2F20284}" presName="txTwo" presStyleLbl="node2" presStyleIdx="1" presStyleCnt="2" custScaleX="559215" custScaleY="22484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BAFD19F-F1E8-4A72-AD88-EE8218A379C9}" type="pres">
      <dgm:prSet presAssocID="{0BE6F607-D514-4084-AF59-DEFDC2F20284}" presName="horzTwo" presStyleCnt="0"/>
      <dgm:spPr/>
    </dgm:pt>
  </dgm:ptLst>
  <dgm:cxnLst>
    <dgm:cxn modelId="{31CEB10C-6AB4-4009-86F3-DDE32D64C93B}" type="presOf" srcId="{3FE29391-7F75-43FE-9D06-CEA58E0EFF5B}" destId="{4B77727A-C6E1-4B29-8968-EF3097D47261}" srcOrd="0" destOrd="0" presId="urn:microsoft.com/office/officeart/2005/8/layout/hierarchy4"/>
    <dgm:cxn modelId="{FAC220DA-F2C6-48F0-B7B1-2429D956E212}" srcId="{3FE29391-7F75-43FE-9D06-CEA58E0EFF5B}" destId="{0BE6F607-D514-4084-AF59-DEFDC2F20284}" srcOrd="1" destOrd="0" parTransId="{92D65B4F-37D5-4F85-A278-432D90BA1240}" sibTransId="{70655D6C-D155-4467-B1FC-E8F650FA16DF}"/>
    <dgm:cxn modelId="{C674703C-89D4-4FDB-B0E3-3F9D39519C3A}" srcId="{E947DC9B-30B5-4456-8F90-F3BEE8995FFF}" destId="{4242D1AE-2EC0-41BB-8100-E21FD6B23A38}" srcOrd="0" destOrd="0" parTransId="{C8821E0D-4B85-46D3-8930-DA376A8C2346}" sibTransId="{9FFC70E1-3EC2-43C6-84DC-D62EDA434D60}"/>
    <dgm:cxn modelId="{71DF936D-CE90-4A01-8563-28AED9DA9658}" type="presOf" srcId="{0BE6F607-D514-4084-AF59-DEFDC2F20284}" destId="{D9B3770B-9F95-4D3E-BAAA-3D24334E0D95}" srcOrd="0" destOrd="0" presId="urn:microsoft.com/office/officeart/2005/8/layout/hierarchy4"/>
    <dgm:cxn modelId="{B8A018AD-C3E4-439C-AC51-A98A46C24BB9}" srcId="{3FE29391-7F75-43FE-9D06-CEA58E0EFF5B}" destId="{E947DC9B-30B5-4456-8F90-F3BEE8995FFF}" srcOrd="0" destOrd="0" parTransId="{314AD9FE-2F4D-455B-AD5E-06FCD41FD345}" sibTransId="{07443737-FA77-48D1-9934-A699355D9580}"/>
    <dgm:cxn modelId="{7F1B39C1-1FD7-470F-A946-008E43D716CB}" type="presOf" srcId="{E947DC9B-30B5-4456-8F90-F3BEE8995FFF}" destId="{D88A3705-6E2D-422E-9732-922FF384BA2B}" srcOrd="0" destOrd="0" presId="urn:microsoft.com/office/officeart/2005/8/layout/hierarchy4"/>
    <dgm:cxn modelId="{EE30B1A6-FEDB-4975-AC0A-9A1A3FAD9389}" srcId="{70ECEA42-974B-475C-86FA-2C8380B77E2E}" destId="{3FE29391-7F75-43FE-9D06-CEA58E0EFF5B}" srcOrd="0" destOrd="0" parTransId="{4D82F192-DF14-4A65-B15C-33817F05200D}" sibTransId="{15FB2F2F-304D-4C21-9C8E-57CF131702AA}"/>
    <dgm:cxn modelId="{109B0217-BA99-4076-98BC-AEE0DC9DC6BC}" type="presOf" srcId="{70ECEA42-974B-475C-86FA-2C8380B77E2E}" destId="{6D35A3D0-9F64-47DA-A2CA-BA18E70A6630}" srcOrd="0" destOrd="0" presId="urn:microsoft.com/office/officeart/2005/8/layout/hierarchy4"/>
    <dgm:cxn modelId="{EC11881A-7B31-439F-B817-65C614A1E80C}" type="presOf" srcId="{4242D1AE-2EC0-41BB-8100-E21FD6B23A38}" destId="{3D963989-F349-4B95-B9C4-16BA7F3E3868}" srcOrd="0" destOrd="0" presId="urn:microsoft.com/office/officeart/2005/8/layout/hierarchy4"/>
    <dgm:cxn modelId="{0F217BEC-1F7A-42AA-BEF0-ACB66F9A60A6}" type="presParOf" srcId="{6D35A3D0-9F64-47DA-A2CA-BA18E70A6630}" destId="{2BB7E8A0-9AC6-4DE5-99C5-E39033C85495}" srcOrd="0" destOrd="0" presId="urn:microsoft.com/office/officeart/2005/8/layout/hierarchy4"/>
    <dgm:cxn modelId="{C2817B1C-9B30-49F6-BDC8-D90BB8CF3349}" type="presParOf" srcId="{2BB7E8A0-9AC6-4DE5-99C5-E39033C85495}" destId="{4B77727A-C6E1-4B29-8968-EF3097D47261}" srcOrd="0" destOrd="0" presId="urn:microsoft.com/office/officeart/2005/8/layout/hierarchy4"/>
    <dgm:cxn modelId="{03AECE4C-5095-4D3D-92B7-4B5D46F6E636}" type="presParOf" srcId="{2BB7E8A0-9AC6-4DE5-99C5-E39033C85495}" destId="{42435185-7E83-430A-BD44-2849D940EACD}" srcOrd="1" destOrd="0" presId="urn:microsoft.com/office/officeart/2005/8/layout/hierarchy4"/>
    <dgm:cxn modelId="{4B023EC8-5AEB-4AA5-B4D8-0B694E42D4E3}" type="presParOf" srcId="{2BB7E8A0-9AC6-4DE5-99C5-E39033C85495}" destId="{4A85A9DF-A839-479B-9645-E5BFAF0919D6}" srcOrd="2" destOrd="0" presId="urn:microsoft.com/office/officeart/2005/8/layout/hierarchy4"/>
    <dgm:cxn modelId="{288E0CC8-589A-4DF2-9141-679D42C6596D}" type="presParOf" srcId="{4A85A9DF-A839-479B-9645-E5BFAF0919D6}" destId="{E30724AB-6B1E-4BBA-8F92-7692FAAEDCD3}" srcOrd="0" destOrd="0" presId="urn:microsoft.com/office/officeart/2005/8/layout/hierarchy4"/>
    <dgm:cxn modelId="{032A339D-659C-43ED-9F4F-BA97AF0A664F}" type="presParOf" srcId="{E30724AB-6B1E-4BBA-8F92-7692FAAEDCD3}" destId="{D88A3705-6E2D-422E-9732-922FF384BA2B}" srcOrd="0" destOrd="0" presId="urn:microsoft.com/office/officeart/2005/8/layout/hierarchy4"/>
    <dgm:cxn modelId="{1725C5E9-866A-4B28-B428-681EDF36BA27}" type="presParOf" srcId="{E30724AB-6B1E-4BBA-8F92-7692FAAEDCD3}" destId="{C0842A11-A538-4B42-97C0-BD149A4EFE13}" srcOrd="1" destOrd="0" presId="urn:microsoft.com/office/officeart/2005/8/layout/hierarchy4"/>
    <dgm:cxn modelId="{19C0C344-FF42-440E-A221-C5970A775B07}" type="presParOf" srcId="{E30724AB-6B1E-4BBA-8F92-7692FAAEDCD3}" destId="{AD3073DD-A5A0-410E-A20B-D0BA64A4E7B0}" srcOrd="2" destOrd="0" presId="urn:microsoft.com/office/officeart/2005/8/layout/hierarchy4"/>
    <dgm:cxn modelId="{FFD5B19E-D1DC-44C4-8F20-BDEAB1CDAE1D}" type="presParOf" srcId="{AD3073DD-A5A0-410E-A20B-D0BA64A4E7B0}" destId="{572CE251-D10D-4ADD-8883-C2299DC1D9B9}" srcOrd="0" destOrd="0" presId="urn:microsoft.com/office/officeart/2005/8/layout/hierarchy4"/>
    <dgm:cxn modelId="{BCE9D6BB-C242-434B-A22A-3AAFB53A1693}" type="presParOf" srcId="{572CE251-D10D-4ADD-8883-C2299DC1D9B9}" destId="{3D963989-F349-4B95-B9C4-16BA7F3E3868}" srcOrd="0" destOrd="0" presId="urn:microsoft.com/office/officeart/2005/8/layout/hierarchy4"/>
    <dgm:cxn modelId="{5F70E105-A59E-412C-B8F6-00A98FD4A02D}" type="presParOf" srcId="{572CE251-D10D-4ADD-8883-C2299DC1D9B9}" destId="{401A182C-CF66-4CE2-8A56-1C8699AB3D41}" srcOrd="1" destOrd="0" presId="urn:microsoft.com/office/officeart/2005/8/layout/hierarchy4"/>
    <dgm:cxn modelId="{C5D15179-28C1-41FE-80E2-3A6279CA1203}" type="presParOf" srcId="{4A85A9DF-A839-479B-9645-E5BFAF0919D6}" destId="{83B261B7-7767-4AF0-84DE-1E8D96FDDF94}" srcOrd="1" destOrd="0" presId="urn:microsoft.com/office/officeart/2005/8/layout/hierarchy4"/>
    <dgm:cxn modelId="{629846A5-2029-466A-9C7F-C409F93CEDC6}" type="presParOf" srcId="{4A85A9DF-A839-479B-9645-E5BFAF0919D6}" destId="{7D524ABB-3E20-4550-ABC4-4B11393FC657}" srcOrd="2" destOrd="0" presId="urn:microsoft.com/office/officeart/2005/8/layout/hierarchy4"/>
    <dgm:cxn modelId="{E1D10B3B-3CFE-434E-B24A-BEE3813AF0EB}" type="presParOf" srcId="{7D524ABB-3E20-4550-ABC4-4B11393FC657}" destId="{D9B3770B-9F95-4D3E-BAAA-3D24334E0D95}" srcOrd="0" destOrd="0" presId="urn:microsoft.com/office/officeart/2005/8/layout/hierarchy4"/>
    <dgm:cxn modelId="{60AF7725-B773-4A83-A4A8-A272D67FB4E9}" type="presParOf" srcId="{7D524ABB-3E20-4550-ABC4-4B11393FC657}" destId="{2BAFD19F-F1E8-4A72-AD88-EE8218A379C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83EDD858-0DF7-4188-B014-24BB4B4B52C2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cs-CZ"/>
        </a:p>
      </dgm:t>
    </dgm:pt>
    <dgm:pt modelId="{EEFEA4C8-CD72-4AE4-8C34-3854FE1F1D68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70C0"/>
              </a:solidFill>
            </a:rPr>
            <a:t>ADHD je </a:t>
          </a:r>
          <a:r>
            <a:rPr lang="en-US" sz="2400" dirty="0" err="1" smtClean="0">
              <a:solidFill>
                <a:srgbClr val="0070C0"/>
              </a:solidFill>
            </a:rPr>
            <a:t>jednou</a:t>
          </a:r>
          <a:r>
            <a:rPr lang="en-US" sz="2400" dirty="0" smtClean="0">
              <a:solidFill>
                <a:srgbClr val="0070C0"/>
              </a:solidFill>
            </a:rPr>
            <a:t> z </a:t>
          </a:r>
          <a:r>
            <a:rPr lang="en-US" sz="2400" dirty="0" err="1" smtClean="0">
              <a:solidFill>
                <a:srgbClr val="0070C0"/>
              </a:solidFill>
            </a:rPr>
            <a:t>nejvíce</a:t>
          </a:r>
          <a:r>
            <a:rPr lang="en-US" sz="2400" dirty="0" smtClean="0">
              <a:solidFill>
                <a:srgbClr val="0070C0"/>
              </a:solidFill>
            </a:rPr>
            <a:t> </a:t>
          </a:r>
          <a:r>
            <a:rPr lang="en-US" sz="2400" dirty="0" err="1" smtClean="0">
              <a:solidFill>
                <a:srgbClr val="0070C0"/>
              </a:solidFill>
            </a:rPr>
            <a:t>zkoumaných</a:t>
          </a:r>
          <a:r>
            <a:rPr lang="en-US" sz="2400" dirty="0" smtClean="0">
              <a:solidFill>
                <a:srgbClr val="0070C0"/>
              </a:solidFill>
            </a:rPr>
            <a:t> </a:t>
          </a:r>
          <a:r>
            <a:rPr lang="en-US" sz="2400" dirty="0" err="1" smtClean="0">
              <a:solidFill>
                <a:srgbClr val="0070C0"/>
              </a:solidFill>
            </a:rPr>
            <a:t>neurovývojových</a:t>
          </a:r>
          <a:r>
            <a:rPr lang="en-US" sz="2400" dirty="0" smtClean="0">
              <a:solidFill>
                <a:srgbClr val="0070C0"/>
              </a:solidFill>
            </a:rPr>
            <a:t> </a:t>
          </a:r>
          <a:r>
            <a:rPr lang="en-US" sz="2400" dirty="0" err="1" smtClean="0">
              <a:solidFill>
                <a:srgbClr val="0070C0"/>
              </a:solidFill>
            </a:rPr>
            <a:t>poruch</a:t>
          </a:r>
          <a:r>
            <a:rPr lang="en-US" sz="2400" dirty="0" smtClean="0">
              <a:solidFill>
                <a:srgbClr val="0070C0"/>
              </a:solidFill>
            </a:rPr>
            <a:t> u </a:t>
          </a:r>
          <a:r>
            <a:rPr lang="en-US" sz="2400" dirty="0" err="1" smtClean="0">
              <a:solidFill>
                <a:srgbClr val="0070C0"/>
              </a:solidFill>
            </a:rPr>
            <a:t>dětí</a:t>
          </a:r>
          <a:r>
            <a:rPr lang="en-US" sz="2400" dirty="0" smtClean="0">
              <a:solidFill>
                <a:srgbClr val="0070C0"/>
              </a:solidFill>
            </a:rPr>
            <a:t> a </a:t>
          </a:r>
          <a:r>
            <a:rPr lang="en-US" sz="2400" dirty="0" err="1" smtClean="0">
              <a:solidFill>
                <a:srgbClr val="0070C0"/>
              </a:solidFill>
            </a:rPr>
            <a:t>adolescentů</a:t>
          </a:r>
          <a:r>
            <a:rPr lang="cs-CZ" sz="2400" dirty="0" smtClean="0">
              <a:solidFill>
                <a:srgbClr val="0070C0"/>
              </a:solidFill>
            </a:rPr>
            <a:t> </a:t>
          </a:r>
          <a:r>
            <a:rPr lang="en-US" sz="2000" dirty="0" smtClean="0">
              <a:solidFill>
                <a:srgbClr val="0070C0"/>
              </a:solidFill>
            </a:rPr>
            <a:t>(</a:t>
          </a:r>
          <a:r>
            <a:rPr lang="en-US" sz="2000" dirty="0" err="1" smtClean="0">
              <a:solidFill>
                <a:srgbClr val="0070C0"/>
              </a:solidFill>
            </a:rPr>
            <a:t>Kring</a:t>
          </a:r>
          <a:r>
            <a:rPr lang="en-US" sz="2000" dirty="0" smtClean="0">
              <a:solidFill>
                <a:srgbClr val="0070C0"/>
              </a:solidFill>
            </a:rPr>
            <a:t>, Johnson, Davison, Neale, 2010, P.421)</a:t>
          </a:r>
        </a:p>
        <a:p>
          <a:endParaRPr lang="cs-CZ" sz="2400" dirty="0">
            <a:solidFill>
              <a:srgbClr val="0070C0"/>
            </a:solidFill>
          </a:endParaRPr>
        </a:p>
      </dgm:t>
    </dgm:pt>
    <dgm:pt modelId="{659C6F95-E5F2-4FE8-981D-D603A6015392}" type="parTrans" cxnId="{B5AA8539-E83D-4531-A482-95FE86425BD9}">
      <dgm:prSet/>
      <dgm:spPr/>
      <dgm:t>
        <a:bodyPr/>
        <a:lstStyle/>
        <a:p>
          <a:endParaRPr lang="cs-CZ"/>
        </a:p>
      </dgm:t>
    </dgm:pt>
    <dgm:pt modelId="{E2A136E5-676D-43D6-957F-5FC4497B1D04}" type="sibTrans" cxnId="{B5AA8539-E83D-4531-A482-95FE86425BD9}">
      <dgm:prSet/>
      <dgm:spPr/>
      <dgm:t>
        <a:bodyPr/>
        <a:lstStyle/>
        <a:p>
          <a:endParaRPr lang="cs-CZ"/>
        </a:p>
      </dgm:t>
    </dgm:pt>
    <dgm:pt modelId="{54A56DA5-44C9-469A-B35A-87AE676FACAE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0070C0"/>
              </a:solidFill>
              <a:latin typeface="+mn-lt"/>
            </a:rPr>
            <a:t>Dle</a:t>
          </a:r>
          <a:r>
            <a:rPr lang="en-US" sz="2400" dirty="0" smtClean="0">
              <a:solidFill>
                <a:srgbClr val="0070C0"/>
              </a:solidFill>
              <a:latin typeface="+mn-lt"/>
            </a:rPr>
            <a:t> DSM-V, ADHD </a:t>
          </a:r>
          <a:r>
            <a:rPr lang="en-US" sz="2400" dirty="0" err="1" smtClean="0">
              <a:solidFill>
                <a:srgbClr val="0070C0"/>
              </a:solidFill>
              <a:latin typeface="+mn-lt"/>
            </a:rPr>
            <a:t>lze</a:t>
          </a:r>
          <a:r>
            <a:rPr lang="en-US" sz="2400" dirty="0" smtClean="0">
              <a:solidFill>
                <a:srgbClr val="0070C0"/>
              </a:solidFill>
              <a:latin typeface="+mn-lt"/>
            </a:rPr>
            <a:t> </a:t>
          </a:r>
          <a:r>
            <a:rPr lang="en-US" sz="2400" dirty="0" err="1" smtClean="0">
              <a:solidFill>
                <a:srgbClr val="0070C0"/>
              </a:solidFill>
              <a:latin typeface="+mn-lt"/>
            </a:rPr>
            <a:t>identifikovat</a:t>
          </a:r>
          <a:r>
            <a:rPr lang="en-US" sz="2400" dirty="0" smtClean="0">
              <a:solidFill>
                <a:srgbClr val="0070C0"/>
              </a:solidFill>
              <a:latin typeface="+mn-lt"/>
            </a:rPr>
            <a:t> u </a:t>
          </a:r>
          <a:r>
            <a:rPr lang="en-US" sz="2400" dirty="0" err="1" smtClean="0">
              <a:solidFill>
                <a:srgbClr val="0070C0"/>
              </a:solidFill>
              <a:latin typeface="+mn-lt"/>
            </a:rPr>
            <a:t>dětí</a:t>
          </a:r>
          <a:r>
            <a:rPr lang="en-US" sz="2400" dirty="0" smtClean="0">
              <a:solidFill>
                <a:srgbClr val="0070C0"/>
              </a:solidFill>
              <a:latin typeface="+mn-lt"/>
            </a:rPr>
            <a:t> </a:t>
          </a:r>
          <a:r>
            <a:rPr lang="en-US" sz="2400" dirty="0" err="1" smtClean="0">
              <a:solidFill>
                <a:srgbClr val="0070C0"/>
              </a:solidFill>
              <a:latin typeface="+mn-lt"/>
            </a:rPr>
            <a:t>i</a:t>
          </a:r>
          <a:r>
            <a:rPr lang="en-US" sz="2400" dirty="0" smtClean="0">
              <a:solidFill>
                <a:srgbClr val="0070C0"/>
              </a:solidFill>
              <a:latin typeface="+mn-lt"/>
            </a:rPr>
            <a:t> u </a:t>
          </a:r>
          <a:r>
            <a:rPr lang="en-US" sz="2400" dirty="0" err="1" smtClean="0">
              <a:solidFill>
                <a:srgbClr val="0070C0"/>
              </a:solidFill>
              <a:latin typeface="+mn-lt"/>
            </a:rPr>
            <a:t>dospělých</a:t>
          </a:r>
          <a:r>
            <a:rPr lang="en-US" sz="2400" dirty="0" smtClean="0">
              <a:solidFill>
                <a:srgbClr val="0070C0"/>
              </a:solidFill>
              <a:latin typeface="+mn-lt"/>
            </a:rPr>
            <a:t>. U </a:t>
          </a:r>
          <a:r>
            <a:rPr lang="en-US" sz="2400" dirty="0" err="1" smtClean="0">
              <a:solidFill>
                <a:srgbClr val="0070C0"/>
              </a:solidFill>
              <a:latin typeface="+mn-lt"/>
            </a:rPr>
            <a:t>jedinců</a:t>
          </a:r>
          <a:r>
            <a:rPr lang="en-US" sz="2400" dirty="0" smtClean="0">
              <a:solidFill>
                <a:srgbClr val="0070C0"/>
              </a:solidFill>
              <a:latin typeface="+mn-lt"/>
            </a:rPr>
            <a:t> s ADHD </a:t>
          </a:r>
          <a:r>
            <a:rPr lang="en-US" sz="2400" dirty="0" err="1" smtClean="0">
              <a:solidFill>
                <a:srgbClr val="0070C0"/>
              </a:solidFill>
              <a:latin typeface="+mn-lt"/>
            </a:rPr>
            <a:t>mohou</a:t>
          </a:r>
          <a:r>
            <a:rPr lang="en-US" sz="2400" dirty="0" smtClean="0">
              <a:solidFill>
                <a:srgbClr val="0070C0"/>
              </a:solidFill>
              <a:latin typeface="+mn-lt"/>
            </a:rPr>
            <a:t> </a:t>
          </a:r>
          <a:r>
            <a:rPr lang="en-US" sz="2400" dirty="0" err="1" smtClean="0">
              <a:solidFill>
                <a:srgbClr val="0070C0"/>
              </a:solidFill>
              <a:latin typeface="+mn-lt"/>
            </a:rPr>
            <a:t>přetrvávat</a:t>
          </a:r>
          <a:r>
            <a:rPr lang="en-US" sz="2400" dirty="0" smtClean="0">
              <a:solidFill>
                <a:srgbClr val="0070C0"/>
              </a:solidFill>
              <a:latin typeface="+mn-lt"/>
            </a:rPr>
            <a:t> </a:t>
          </a:r>
          <a:r>
            <a:rPr lang="en-US" sz="2400" dirty="0" err="1" smtClean="0">
              <a:solidFill>
                <a:srgbClr val="0070C0"/>
              </a:solidFill>
              <a:latin typeface="+mn-lt"/>
            </a:rPr>
            <a:t>symptomy</a:t>
          </a:r>
          <a:r>
            <a:rPr lang="en-US" sz="2400" dirty="0" smtClean="0">
              <a:solidFill>
                <a:srgbClr val="0070C0"/>
              </a:solidFill>
              <a:latin typeface="+mn-lt"/>
            </a:rPr>
            <a:t> </a:t>
          </a:r>
          <a:r>
            <a:rPr lang="en-US" sz="2400" dirty="0" err="1" smtClean="0">
              <a:solidFill>
                <a:srgbClr val="0070C0"/>
              </a:solidFill>
              <a:latin typeface="+mn-lt"/>
            </a:rPr>
            <a:t>jako</a:t>
          </a:r>
          <a:r>
            <a:rPr lang="en-US" sz="2400" dirty="0" smtClean="0">
              <a:solidFill>
                <a:srgbClr val="0070C0"/>
              </a:solidFill>
              <a:latin typeface="+mn-lt"/>
            </a:rPr>
            <a:t> </a:t>
          </a:r>
          <a:r>
            <a:rPr lang="en-US" sz="2400" b="1" dirty="0" err="1" smtClean="0">
              <a:solidFill>
                <a:srgbClr val="0070C0"/>
              </a:solidFill>
              <a:latin typeface="+mn-lt"/>
            </a:rPr>
            <a:t>nepozornost</a:t>
          </a:r>
          <a:r>
            <a:rPr lang="en-US" sz="2400" b="1" dirty="0" smtClean="0">
              <a:solidFill>
                <a:srgbClr val="0070C0"/>
              </a:solidFill>
              <a:latin typeface="+mn-lt"/>
            </a:rPr>
            <a:t>, </a:t>
          </a:r>
          <a:r>
            <a:rPr lang="en-US" sz="2400" b="1" dirty="0" err="1" smtClean="0">
              <a:solidFill>
                <a:srgbClr val="0070C0"/>
              </a:solidFill>
              <a:latin typeface="+mn-lt"/>
            </a:rPr>
            <a:t>hyperaktivita</a:t>
          </a:r>
          <a:r>
            <a:rPr lang="en-US" sz="2400" b="1" dirty="0" smtClean="0">
              <a:solidFill>
                <a:srgbClr val="0070C0"/>
              </a:solidFill>
              <a:latin typeface="+mn-lt"/>
            </a:rPr>
            <a:t> a </a:t>
          </a:r>
          <a:r>
            <a:rPr lang="en-US" sz="2400" b="1" dirty="0" err="1" smtClean="0">
              <a:solidFill>
                <a:srgbClr val="0070C0"/>
              </a:solidFill>
              <a:latin typeface="+mn-lt"/>
            </a:rPr>
            <a:t>impulzivita</a:t>
          </a:r>
          <a:r>
            <a:rPr lang="en-US" sz="2400" b="1" dirty="0" smtClean="0">
              <a:solidFill>
                <a:srgbClr val="0070C0"/>
              </a:solidFill>
              <a:latin typeface="+mn-lt"/>
            </a:rPr>
            <a:t>,</a:t>
          </a:r>
          <a:r>
            <a:rPr lang="en-US" sz="2400" dirty="0" smtClean="0">
              <a:solidFill>
                <a:srgbClr val="0070C0"/>
              </a:solidFill>
              <a:latin typeface="+mn-lt"/>
            </a:rPr>
            <a:t> </a:t>
          </a:r>
          <a:r>
            <a:rPr lang="en-US" sz="2400" dirty="0" err="1" smtClean="0">
              <a:solidFill>
                <a:srgbClr val="0070C0"/>
              </a:solidFill>
              <a:latin typeface="+mn-lt"/>
            </a:rPr>
            <a:t>které</a:t>
          </a:r>
          <a:r>
            <a:rPr lang="en-US" sz="2400" dirty="0" smtClean="0">
              <a:solidFill>
                <a:srgbClr val="0070C0"/>
              </a:solidFill>
              <a:latin typeface="+mn-lt"/>
            </a:rPr>
            <a:t> </a:t>
          </a:r>
          <a:r>
            <a:rPr lang="en-US" sz="2400" dirty="0" err="1" smtClean="0">
              <a:solidFill>
                <a:srgbClr val="0070C0"/>
              </a:solidFill>
              <a:latin typeface="+mn-lt"/>
            </a:rPr>
            <a:t>stačí</a:t>
          </a:r>
          <a:r>
            <a:rPr lang="en-US" sz="2400" dirty="0" smtClean="0">
              <a:solidFill>
                <a:srgbClr val="0070C0"/>
              </a:solidFill>
              <a:latin typeface="+mn-lt"/>
            </a:rPr>
            <a:t> k </a:t>
          </a:r>
          <a:r>
            <a:rPr lang="en-US" sz="2400" dirty="0" err="1" smtClean="0">
              <a:solidFill>
                <a:srgbClr val="0070C0"/>
              </a:solidFill>
              <a:latin typeface="+mn-lt"/>
            </a:rPr>
            <a:t>tomu</a:t>
          </a:r>
          <a:r>
            <a:rPr lang="en-US" sz="2400" dirty="0" smtClean="0">
              <a:solidFill>
                <a:srgbClr val="0070C0"/>
              </a:solidFill>
              <a:latin typeface="+mn-lt"/>
            </a:rPr>
            <a:t>, aby </a:t>
          </a:r>
          <a:r>
            <a:rPr lang="en-US" sz="2400" dirty="0" err="1" smtClean="0">
              <a:solidFill>
                <a:srgbClr val="0070C0"/>
              </a:solidFill>
              <a:latin typeface="+mn-lt"/>
            </a:rPr>
            <a:t>znevýhodnily</a:t>
          </a:r>
          <a:r>
            <a:rPr lang="en-US" sz="2400" dirty="0" smtClean="0">
              <a:solidFill>
                <a:srgbClr val="0070C0"/>
              </a:solidFill>
              <a:latin typeface="+mn-lt"/>
            </a:rPr>
            <a:t> </a:t>
          </a:r>
          <a:r>
            <a:rPr lang="en-US" sz="2400" dirty="0" err="1" smtClean="0">
              <a:solidFill>
                <a:srgbClr val="0070C0"/>
              </a:solidFill>
              <a:latin typeface="+mn-lt"/>
            </a:rPr>
            <a:t>člověka</a:t>
          </a:r>
          <a:r>
            <a:rPr lang="en-US" sz="2400" dirty="0" smtClean="0">
              <a:solidFill>
                <a:srgbClr val="0070C0"/>
              </a:solidFill>
              <a:latin typeface="+mn-lt"/>
            </a:rPr>
            <a:t> </a:t>
          </a:r>
          <a:r>
            <a:rPr lang="en-US" sz="2400" dirty="0" err="1" smtClean="0">
              <a:solidFill>
                <a:srgbClr val="0070C0"/>
              </a:solidFill>
              <a:latin typeface="+mn-lt"/>
            </a:rPr>
            <a:t>ve</a:t>
          </a:r>
          <a:r>
            <a:rPr lang="en-US" sz="2400" dirty="0" smtClean="0">
              <a:solidFill>
                <a:srgbClr val="0070C0"/>
              </a:solidFill>
              <a:latin typeface="+mn-lt"/>
            </a:rPr>
            <a:t> </a:t>
          </a:r>
          <a:r>
            <a:rPr lang="en-US" sz="2400" dirty="0" err="1" smtClean="0">
              <a:solidFill>
                <a:srgbClr val="0070C0"/>
              </a:solidFill>
              <a:latin typeface="+mn-lt"/>
            </a:rPr>
            <a:t>většině</a:t>
          </a:r>
          <a:r>
            <a:rPr lang="en-US" sz="2400" dirty="0" smtClean="0">
              <a:solidFill>
                <a:srgbClr val="0070C0"/>
              </a:solidFill>
              <a:latin typeface="+mn-lt"/>
            </a:rPr>
            <a:t> </a:t>
          </a:r>
          <a:r>
            <a:rPr lang="en-US" sz="2400" dirty="0" err="1" smtClean="0">
              <a:solidFill>
                <a:srgbClr val="0070C0"/>
              </a:solidFill>
              <a:latin typeface="+mn-lt"/>
            </a:rPr>
            <a:t>jeho</a:t>
          </a:r>
          <a:r>
            <a:rPr lang="en-US" sz="2400" dirty="0" smtClean="0">
              <a:solidFill>
                <a:srgbClr val="0070C0"/>
              </a:solidFill>
              <a:latin typeface="+mn-lt"/>
            </a:rPr>
            <a:t> </a:t>
          </a:r>
          <a:r>
            <a:rPr lang="en-US" sz="2400" dirty="0" err="1" smtClean="0">
              <a:solidFill>
                <a:srgbClr val="0070C0"/>
              </a:solidFill>
              <a:latin typeface="+mn-lt"/>
            </a:rPr>
            <a:t>aktivit</a:t>
          </a:r>
          <a:r>
            <a:rPr lang="en-US" sz="2400" dirty="0" smtClean="0">
              <a:solidFill>
                <a:srgbClr val="0070C0"/>
              </a:solidFill>
              <a:latin typeface="+mn-lt"/>
            </a:rPr>
            <a:t> v </a:t>
          </a:r>
          <a:r>
            <a:rPr lang="en-US" sz="2400" dirty="0" err="1" smtClean="0">
              <a:solidFill>
                <a:srgbClr val="0070C0"/>
              </a:solidFill>
              <a:latin typeface="+mn-lt"/>
            </a:rPr>
            <a:t>průběhu</a:t>
          </a:r>
          <a:r>
            <a:rPr lang="en-US" sz="2400" dirty="0" smtClean="0">
              <a:solidFill>
                <a:srgbClr val="0070C0"/>
              </a:solidFill>
              <a:latin typeface="+mn-lt"/>
            </a:rPr>
            <a:t> </a:t>
          </a:r>
          <a:r>
            <a:rPr lang="en-US" sz="2400" dirty="0" err="1" smtClean="0">
              <a:solidFill>
                <a:srgbClr val="0070C0"/>
              </a:solidFill>
              <a:latin typeface="+mn-lt"/>
            </a:rPr>
            <a:t>života</a:t>
          </a:r>
          <a:r>
            <a:rPr lang="en-US" sz="2400" dirty="0" smtClean="0">
              <a:solidFill>
                <a:srgbClr val="0070C0"/>
              </a:solidFill>
              <a:latin typeface="+mn-lt"/>
            </a:rPr>
            <a:t>.</a:t>
          </a:r>
          <a:endParaRPr lang="cs-CZ" sz="2400" dirty="0">
            <a:solidFill>
              <a:srgbClr val="0070C0"/>
            </a:solidFill>
            <a:latin typeface="+mn-lt"/>
          </a:endParaRPr>
        </a:p>
      </dgm:t>
    </dgm:pt>
    <dgm:pt modelId="{AF1C14C7-3A99-4BF5-8D0B-9DC30DC683F1}" type="parTrans" cxnId="{0361E287-1505-492D-A39A-CECD95DC5776}">
      <dgm:prSet/>
      <dgm:spPr/>
      <dgm:t>
        <a:bodyPr/>
        <a:lstStyle/>
        <a:p>
          <a:endParaRPr lang="cs-CZ"/>
        </a:p>
      </dgm:t>
    </dgm:pt>
    <dgm:pt modelId="{5A26E456-306B-4CA6-93D0-7B4AFCBB06CB}" type="sibTrans" cxnId="{0361E287-1505-492D-A39A-CECD95DC5776}">
      <dgm:prSet/>
      <dgm:spPr/>
      <dgm:t>
        <a:bodyPr/>
        <a:lstStyle/>
        <a:p>
          <a:endParaRPr lang="cs-CZ"/>
        </a:p>
      </dgm:t>
    </dgm:pt>
    <dgm:pt modelId="{8C54BED2-CCA2-4CBF-9853-2F917A7DFD4E}" type="pres">
      <dgm:prSet presAssocID="{83EDD858-0DF7-4188-B014-24BB4B4B52C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cs-CZ"/>
        </a:p>
      </dgm:t>
    </dgm:pt>
    <dgm:pt modelId="{C17670EB-74C6-446F-88EE-F55FA441AD7E}" type="pres">
      <dgm:prSet presAssocID="{83EDD858-0DF7-4188-B014-24BB4B4B52C2}" presName="Name1" presStyleCnt="0"/>
      <dgm:spPr/>
    </dgm:pt>
    <dgm:pt modelId="{0BBDDAF1-BC1F-4E41-8A2D-FC35486AAFF2}" type="pres">
      <dgm:prSet presAssocID="{83EDD858-0DF7-4188-B014-24BB4B4B52C2}" presName="cycle" presStyleCnt="0"/>
      <dgm:spPr/>
    </dgm:pt>
    <dgm:pt modelId="{E7C05183-CCD3-4481-8791-D186C29B824D}" type="pres">
      <dgm:prSet presAssocID="{83EDD858-0DF7-4188-B014-24BB4B4B52C2}" presName="srcNode" presStyleLbl="node1" presStyleIdx="0" presStyleCnt="2"/>
      <dgm:spPr/>
    </dgm:pt>
    <dgm:pt modelId="{FFAA2123-CEEB-4363-9E4C-19A53A90BDEF}" type="pres">
      <dgm:prSet presAssocID="{83EDD858-0DF7-4188-B014-24BB4B4B52C2}" presName="conn" presStyleLbl="parChTrans1D2" presStyleIdx="0" presStyleCnt="1"/>
      <dgm:spPr/>
      <dgm:t>
        <a:bodyPr/>
        <a:lstStyle/>
        <a:p>
          <a:endParaRPr lang="cs-CZ"/>
        </a:p>
      </dgm:t>
    </dgm:pt>
    <dgm:pt modelId="{9C220915-27B7-4BB4-B2CF-4A8E06332034}" type="pres">
      <dgm:prSet presAssocID="{83EDD858-0DF7-4188-B014-24BB4B4B52C2}" presName="extraNode" presStyleLbl="node1" presStyleIdx="0" presStyleCnt="2"/>
      <dgm:spPr/>
    </dgm:pt>
    <dgm:pt modelId="{5B6F25B9-5670-4642-9194-AE849E12AB7A}" type="pres">
      <dgm:prSet presAssocID="{83EDD858-0DF7-4188-B014-24BB4B4B52C2}" presName="dstNode" presStyleLbl="node1" presStyleIdx="0" presStyleCnt="2"/>
      <dgm:spPr/>
    </dgm:pt>
    <dgm:pt modelId="{9B3551E2-1E22-4F3A-A6EB-FD1EB2AAA795}" type="pres">
      <dgm:prSet presAssocID="{EEFEA4C8-CD72-4AE4-8C34-3854FE1F1D68}" presName="text_1" presStyleLbl="node1" presStyleIdx="0" presStyleCnt="2" custLinFactNeighborX="237" custLinFactNeighborY="-75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4CB9490-7542-4F6C-A76C-A117A13D75F6}" type="pres">
      <dgm:prSet presAssocID="{EEFEA4C8-CD72-4AE4-8C34-3854FE1F1D68}" presName="accent_1" presStyleCnt="0"/>
      <dgm:spPr/>
    </dgm:pt>
    <dgm:pt modelId="{1F0423B5-7F18-41F7-89C8-8289C65EEE3E}" type="pres">
      <dgm:prSet presAssocID="{EEFEA4C8-CD72-4AE4-8C34-3854FE1F1D68}" presName="accentRepeatNode" presStyleLbl="solidFgAcc1" presStyleIdx="0" presStyleCnt="2"/>
      <dgm:spPr/>
    </dgm:pt>
    <dgm:pt modelId="{C27A3842-D497-41FF-B6FF-6C415E568A30}" type="pres">
      <dgm:prSet presAssocID="{54A56DA5-44C9-469A-B35A-87AE676FACAE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E7FA0D7-750A-4BE3-BBC2-849A7EF37E2F}" type="pres">
      <dgm:prSet presAssocID="{54A56DA5-44C9-469A-B35A-87AE676FACAE}" presName="accent_2" presStyleCnt="0"/>
      <dgm:spPr/>
    </dgm:pt>
    <dgm:pt modelId="{C3FA489F-4DD0-499C-9E45-DC302F75ED39}" type="pres">
      <dgm:prSet presAssocID="{54A56DA5-44C9-469A-B35A-87AE676FACAE}" presName="accentRepeatNode" presStyleLbl="solidFgAcc1" presStyleIdx="1" presStyleCnt="2"/>
      <dgm:spPr/>
    </dgm:pt>
  </dgm:ptLst>
  <dgm:cxnLst>
    <dgm:cxn modelId="{0361E287-1505-492D-A39A-CECD95DC5776}" srcId="{83EDD858-0DF7-4188-B014-24BB4B4B52C2}" destId="{54A56DA5-44C9-469A-B35A-87AE676FACAE}" srcOrd="1" destOrd="0" parTransId="{AF1C14C7-3A99-4BF5-8D0B-9DC30DC683F1}" sibTransId="{5A26E456-306B-4CA6-93D0-7B4AFCBB06CB}"/>
    <dgm:cxn modelId="{F2F44398-EFA3-4DE5-9FCA-DF322ABFB4C7}" type="presOf" srcId="{E2A136E5-676D-43D6-957F-5FC4497B1D04}" destId="{FFAA2123-CEEB-4363-9E4C-19A53A90BDEF}" srcOrd="0" destOrd="0" presId="urn:microsoft.com/office/officeart/2008/layout/VerticalCurvedList"/>
    <dgm:cxn modelId="{3BACD3D3-6074-43DE-AA62-77A30F618D8F}" type="presOf" srcId="{83EDD858-0DF7-4188-B014-24BB4B4B52C2}" destId="{8C54BED2-CCA2-4CBF-9853-2F917A7DFD4E}" srcOrd="0" destOrd="0" presId="urn:microsoft.com/office/officeart/2008/layout/VerticalCurvedList"/>
    <dgm:cxn modelId="{B5AA8539-E83D-4531-A482-95FE86425BD9}" srcId="{83EDD858-0DF7-4188-B014-24BB4B4B52C2}" destId="{EEFEA4C8-CD72-4AE4-8C34-3854FE1F1D68}" srcOrd="0" destOrd="0" parTransId="{659C6F95-E5F2-4FE8-981D-D603A6015392}" sibTransId="{E2A136E5-676D-43D6-957F-5FC4497B1D04}"/>
    <dgm:cxn modelId="{6F0B5503-D3B1-4C3E-901B-6D4DBCB92E2C}" type="presOf" srcId="{54A56DA5-44C9-469A-B35A-87AE676FACAE}" destId="{C27A3842-D497-41FF-B6FF-6C415E568A30}" srcOrd="0" destOrd="0" presId="urn:microsoft.com/office/officeart/2008/layout/VerticalCurvedList"/>
    <dgm:cxn modelId="{F27A4543-8D75-4254-AECB-C388284C708A}" type="presOf" srcId="{EEFEA4C8-CD72-4AE4-8C34-3854FE1F1D68}" destId="{9B3551E2-1E22-4F3A-A6EB-FD1EB2AAA795}" srcOrd="0" destOrd="0" presId="urn:microsoft.com/office/officeart/2008/layout/VerticalCurvedList"/>
    <dgm:cxn modelId="{B31B715B-56AB-4535-AAFE-D87267350035}" type="presParOf" srcId="{8C54BED2-CCA2-4CBF-9853-2F917A7DFD4E}" destId="{C17670EB-74C6-446F-88EE-F55FA441AD7E}" srcOrd="0" destOrd="0" presId="urn:microsoft.com/office/officeart/2008/layout/VerticalCurvedList"/>
    <dgm:cxn modelId="{F8B6BEDB-2E8A-4C88-84CB-85AC70D203D2}" type="presParOf" srcId="{C17670EB-74C6-446F-88EE-F55FA441AD7E}" destId="{0BBDDAF1-BC1F-4E41-8A2D-FC35486AAFF2}" srcOrd="0" destOrd="0" presId="urn:microsoft.com/office/officeart/2008/layout/VerticalCurvedList"/>
    <dgm:cxn modelId="{46329D91-49D4-4788-9AD3-FD2AC36D52BD}" type="presParOf" srcId="{0BBDDAF1-BC1F-4E41-8A2D-FC35486AAFF2}" destId="{E7C05183-CCD3-4481-8791-D186C29B824D}" srcOrd="0" destOrd="0" presId="urn:microsoft.com/office/officeart/2008/layout/VerticalCurvedList"/>
    <dgm:cxn modelId="{DCFF1C77-ED70-4635-B6CA-11D3F5FA8628}" type="presParOf" srcId="{0BBDDAF1-BC1F-4E41-8A2D-FC35486AAFF2}" destId="{FFAA2123-CEEB-4363-9E4C-19A53A90BDEF}" srcOrd="1" destOrd="0" presId="urn:microsoft.com/office/officeart/2008/layout/VerticalCurvedList"/>
    <dgm:cxn modelId="{0313C6A6-4FC3-4E1E-AD33-562A7711E367}" type="presParOf" srcId="{0BBDDAF1-BC1F-4E41-8A2D-FC35486AAFF2}" destId="{9C220915-27B7-4BB4-B2CF-4A8E06332034}" srcOrd="2" destOrd="0" presId="urn:microsoft.com/office/officeart/2008/layout/VerticalCurvedList"/>
    <dgm:cxn modelId="{406B0A95-2C30-4ECF-8A81-64721BC62B9B}" type="presParOf" srcId="{0BBDDAF1-BC1F-4E41-8A2D-FC35486AAFF2}" destId="{5B6F25B9-5670-4642-9194-AE849E12AB7A}" srcOrd="3" destOrd="0" presId="urn:microsoft.com/office/officeart/2008/layout/VerticalCurvedList"/>
    <dgm:cxn modelId="{0F54A52E-BF85-4564-812F-8F62F9A5A8ED}" type="presParOf" srcId="{C17670EB-74C6-446F-88EE-F55FA441AD7E}" destId="{9B3551E2-1E22-4F3A-A6EB-FD1EB2AAA795}" srcOrd="1" destOrd="0" presId="urn:microsoft.com/office/officeart/2008/layout/VerticalCurvedList"/>
    <dgm:cxn modelId="{1A188F71-B2F5-4B3C-AB5F-0FC06E31E0A9}" type="presParOf" srcId="{C17670EB-74C6-446F-88EE-F55FA441AD7E}" destId="{E4CB9490-7542-4F6C-A76C-A117A13D75F6}" srcOrd="2" destOrd="0" presId="urn:microsoft.com/office/officeart/2008/layout/VerticalCurvedList"/>
    <dgm:cxn modelId="{5CC7B432-10F5-4608-A750-9C7B98D16E23}" type="presParOf" srcId="{E4CB9490-7542-4F6C-A76C-A117A13D75F6}" destId="{1F0423B5-7F18-41F7-89C8-8289C65EEE3E}" srcOrd="0" destOrd="0" presId="urn:microsoft.com/office/officeart/2008/layout/VerticalCurvedList"/>
    <dgm:cxn modelId="{8F6CFFB9-C8C0-4D37-81CB-F44E24739FF7}" type="presParOf" srcId="{C17670EB-74C6-446F-88EE-F55FA441AD7E}" destId="{C27A3842-D497-41FF-B6FF-6C415E568A30}" srcOrd="3" destOrd="0" presId="urn:microsoft.com/office/officeart/2008/layout/VerticalCurvedList"/>
    <dgm:cxn modelId="{32F3F5AC-440F-43CF-8A55-B7561D8941F3}" type="presParOf" srcId="{C17670EB-74C6-446F-88EE-F55FA441AD7E}" destId="{9E7FA0D7-750A-4BE3-BBC2-849A7EF37E2F}" srcOrd="4" destOrd="0" presId="urn:microsoft.com/office/officeart/2008/layout/VerticalCurvedList"/>
    <dgm:cxn modelId="{BD4B2D30-7945-413C-A717-51B87C8F5B56}" type="presParOf" srcId="{9E7FA0D7-750A-4BE3-BBC2-849A7EF37E2F}" destId="{C3FA489F-4DD0-499C-9E45-DC302F75ED3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2095ACBB-3F1E-47EC-A571-33A22F629D63}" type="doc">
      <dgm:prSet loTypeId="urn:microsoft.com/office/officeart/2008/layout/LinedList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cs-CZ"/>
        </a:p>
      </dgm:t>
    </dgm:pt>
    <dgm:pt modelId="{07938155-4183-4175-A70E-B5EE0D4509BE}">
      <dgm:prSet phldrT="[Text]" phldr="1"/>
      <dgm:spPr/>
      <dgm:t>
        <a:bodyPr/>
        <a:lstStyle/>
        <a:p>
          <a:endParaRPr lang="cs-CZ"/>
        </a:p>
      </dgm:t>
    </dgm:pt>
    <dgm:pt modelId="{FD851149-D904-45A6-A75A-0CD36E7CAC37}" type="parTrans" cxnId="{95F44530-35A2-413D-A9C7-FA74CC9B2227}">
      <dgm:prSet/>
      <dgm:spPr/>
      <dgm:t>
        <a:bodyPr/>
        <a:lstStyle/>
        <a:p>
          <a:endParaRPr lang="cs-CZ"/>
        </a:p>
      </dgm:t>
    </dgm:pt>
    <dgm:pt modelId="{94DCBA1E-7CF3-418C-87B4-9704F9B50810}" type="sibTrans" cxnId="{95F44530-35A2-413D-A9C7-FA74CC9B2227}">
      <dgm:prSet/>
      <dgm:spPr/>
      <dgm:t>
        <a:bodyPr/>
        <a:lstStyle/>
        <a:p>
          <a:endParaRPr lang="cs-CZ"/>
        </a:p>
      </dgm:t>
    </dgm:pt>
    <dgm:pt modelId="{9CC56966-6D8D-4051-BF58-413EC114DF07}">
      <dgm:prSet phldrT="[Text]"/>
      <dgm:spPr/>
      <dgm:t>
        <a:bodyPr/>
        <a:lstStyle/>
        <a:p>
          <a:r>
            <a:rPr lang="cs-CZ" dirty="0" smtClean="0">
              <a:solidFill>
                <a:srgbClr val="0070C0"/>
              </a:solidFill>
            </a:rPr>
            <a:t>udržet přiměřenou hladinou stimulace, tj. nabídnout řadu alternativních činností, </a:t>
          </a:r>
          <a:endParaRPr lang="cs-CZ" dirty="0">
            <a:solidFill>
              <a:srgbClr val="0070C0"/>
            </a:solidFill>
          </a:endParaRPr>
        </a:p>
      </dgm:t>
    </dgm:pt>
    <dgm:pt modelId="{8148A34C-EA6A-45A1-8F0B-5958B774A730}" type="parTrans" cxnId="{681C1E72-89D2-43D0-95A5-F8DC296CC306}">
      <dgm:prSet/>
      <dgm:spPr/>
      <dgm:t>
        <a:bodyPr/>
        <a:lstStyle/>
        <a:p>
          <a:endParaRPr lang="cs-CZ"/>
        </a:p>
      </dgm:t>
    </dgm:pt>
    <dgm:pt modelId="{E806ADD0-A5FC-4200-9AD2-AC56A498D9AE}" type="sibTrans" cxnId="{681C1E72-89D2-43D0-95A5-F8DC296CC306}">
      <dgm:prSet/>
      <dgm:spPr/>
      <dgm:t>
        <a:bodyPr/>
        <a:lstStyle/>
        <a:p>
          <a:endParaRPr lang="cs-CZ"/>
        </a:p>
      </dgm:t>
    </dgm:pt>
    <dgm:pt modelId="{F9A98D23-474A-4DED-9949-92754D8A8A22}">
      <dgm:prSet phldrT="[Text]"/>
      <dgm:spPr/>
      <dgm:t>
        <a:bodyPr/>
        <a:lstStyle/>
        <a:p>
          <a:r>
            <a:rPr lang="cs-CZ" dirty="0" smtClean="0">
              <a:solidFill>
                <a:srgbClr val="0070C0"/>
              </a:solidFill>
            </a:rPr>
            <a:t>dodržovat předem známý rozvrh, stanovit si  pravidla</a:t>
          </a:r>
          <a:endParaRPr lang="cs-CZ" dirty="0">
            <a:solidFill>
              <a:srgbClr val="0070C0"/>
            </a:solidFill>
          </a:endParaRPr>
        </a:p>
      </dgm:t>
    </dgm:pt>
    <dgm:pt modelId="{89132454-E98E-4062-80B2-2D9B89BB9E84}" type="parTrans" cxnId="{AD5E5A9F-6232-427C-9F89-87DEA773AAC4}">
      <dgm:prSet/>
      <dgm:spPr/>
      <dgm:t>
        <a:bodyPr/>
        <a:lstStyle/>
        <a:p>
          <a:endParaRPr lang="cs-CZ"/>
        </a:p>
      </dgm:t>
    </dgm:pt>
    <dgm:pt modelId="{F873AD51-1FDD-4707-9B67-B69AC8AD3AAD}" type="sibTrans" cxnId="{AD5E5A9F-6232-427C-9F89-87DEA773AAC4}">
      <dgm:prSet/>
      <dgm:spPr/>
      <dgm:t>
        <a:bodyPr/>
        <a:lstStyle/>
        <a:p>
          <a:endParaRPr lang="cs-CZ"/>
        </a:p>
      </dgm:t>
    </dgm:pt>
    <dgm:pt modelId="{1DF205A7-070E-4DB4-91C4-13CF3D24DB76}">
      <dgm:prSet phldrT="[Text]"/>
      <dgm:spPr/>
      <dgm:t>
        <a:bodyPr/>
        <a:lstStyle/>
        <a:p>
          <a:r>
            <a:rPr lang="cs-CZ" dirty="0" smtClean="0">
              <a:solidFill>
                <a:srgbClr val="0070C0"/>
              </a:solidFill>
            </a:rPr>
            <a:t>jasné vymezení očekávání. </a:t>
          </a:r>
          <a:endParaRPr lang="cs-CZ" dirty="0">
            <a:solidFill>
              <a:srgbClr val="0070C0"/>
            </a:solidFill>
          </a:endParaRPr>
        </a:p>
      </dgm:t>
    </dgm:pt>
    <dgm:pt modelId="{1F018399-42C1-40FB-AEF6-A9269B9B4E85}" type="parTrans" cxnId="{F4FFD203-F65A-4C87-BF66-4A71C03396E0}">
      <dgm:prSet/>
      <dgm:spPr/>
      <dgm:t>
        <a:bodyPr/>
        <a:lstStyle/>
        <a:p>
          <a:endParaRPr lang="cs-CZ"/>
        </a:p>
      </dgm:t>
    </dgm:pt>
    <dgm:pt modelId="{8BA753C2-5AEB-4E0E-BCE6-3A67C4269BCA}" type="sibTrans" cxnId="{F4FFD203-F65A-4C87-BF66-4A71C03396E0}">
      <dgm:prSet/>
      <dgm:spPr/>
      <dgm:t>
        <a:bodyPr/>
        <a:lstStyle/>
        <a:p>
          <a:endParaRPr lang="cs-CZ"/>
        </a:p>
      </dgm:t>
    </dgm:pt>
    <dgm:pt modelId="{B9816013-0592-4393-96C3-1AE62D7BD49D}" type="pres">
      <dgm:prSet presAssocID="{2095ACBB-3F1E-47EC-A571-33A22F629D6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2691B4DC-ADC0-4881-B202-3349EB5BAC57}" type="pres">
      <dgm:prSet presAssocID="{07938155-4183-4175-A70E-B5EE0D4509BE}" presName="thickLine" presStyleLbl="alignNode1" presStyleIdx="0" presStyleCnt="1"/>
      <dgm:spPr/>
    </dgm:pt>
    <dgm:pt modelId="{855ABE53-BCD6-48BD-897E-4886EEF7ED35}" type="pres">
      <dgm:prSet presAssocID="{07938155-4183-4175-A70E-B5EE0D4509BE}" presName="horz1" presStyleCnt="0"/>
      <dgm:spPr/>
    </dgm:pt>
    <dgm:pt modelId="{0E7E376D-AF72-48A7-A34E-95CA7B966AD3}" type="pres">
      <dgm:prSet presAssocID="{07938155-4183-4175-A70E-B5EE0D4509BE}" presName="tx1" presStyleLbl="revTx" presStyleIdx="0" presStyleCnt="4"/>
      <dgm:spPr/>
      <dgm:t>
        <a:bodyPr/>
        <a:lstStyle/>
        <a:p>
          <a:endParaRPr lang="cs-CZ"/>
        </a:p>
      </dgm:t>
    </dgm:pt>
    <dgm:pt modelId="{14FCAE88-0EF4-4BBE-8B21-DE3A3067E567}" type="pres">
      <dgm:prSet presAssocID="{07938155-4183-4175-A70E-B5EE0D4509BE}" presName="vert1" presStyleCnt="0"/>
      <dgm:spPr/>
    </dgm:pt>
    <dgm:pt modelId="{E3776DE0-87DE-446C-8151-13B225F29BFB}" type="pres">
      <dgm:prSet presAssocID="{9CC56966-6D8D-4051-BF58-413EC114DF07}" presName="vertSpace2a" presStyleCnt="0"/>
      <dgm:spPr/>
    </dgm:pt>
    <dgm:pt modelId="{435FEE0B-8760-493B-BDCD-BF4A53280C10}" type="pres">
      <dgm:prSet presAssocID="{9CC56966-6D8D-4051-BF58-413EC114DF07}" presName="horz2" presStyleCnt="0"/>
      <dgm:spPr/>
    </dgm:pt>
    <dgm:pt modelId="{5C7C0B04-815A-4A79-9943-ABD01AC60527}" type="pres">
      <dgm:prSet presAssocID="{9CC56966-6D8D-4051-BF58-413EC114DF07}" presName="horzSpace2" presStyleCnt="0"/>
      <dgm:spPr/>
    </dgm:pt>
    <dgm:pt modelId="{49B1D6EA-2ADE-4B5E-A665-55067396A327}" type="pres">
      <dgm:prSet presAssocID="{9CC56966-6D8D-4051-BF58-413EC114DF07}" presName="tx2" presStyleLbl="revTx" presStyleIdx="1" presStyleCnt="4"/>
      <dgm:spPr/>
      <dgm:t>
        <a:bodyPr/>
        <a:lstStyle/>
        <a:p>
          <a:endParaRPr lang="cs-CZ"/>
        </a:p>
      </dgm:t>
    </dgm:pt>
    <dgm:pt modelId="{E9B44D18-8DF3-4727-AB3F-47DC0DDD9B6A}" type="pres">
      <dgm:prSet presAssocID="{9CC56966-6D8D-4051-BF58-413EC114DF07}" presName="vert2" presStyleCnt="0"/>
      <dgm:spPr/>
    </dgm:pt>
    <dgm:pt modelId="{567E45F9-A160-4903-A303-2DA290897123}" type="pres">
      <dgm:prSet presAssocID="{9CC56966-6D8D-4051-BF58-413EC114DF07}" presName="thinLine2b" presStyleLbl="callout" presStyleIdx="0" presStyleCnt="3"/>
      <dgm:spPr/>
    </dgm:pt>
    <dgm:pt modelId="{05D15864-6866-454D-A11A-616BD9201C83}" type="pres">
      <dgm:prSet presAssocID="{9CC56966-6D8D-4051-BF58-413EC114DF07}" presName="vertSpace2b" presStyleCnt="0"/>
      <dgm:spPr/>
    </dgm:pt>
    <dgm:pt modelId="{BBE7EFEB-8BAF-47E7-928C-2CE9655C8B67}" type="pres">
      <dgm:prSet presAssocID="{F9A98D23-474A-4DED-9949-92754D8A8A22}" presName="horz2" presStyleCnt="0"/>
      <dgm:spPr/>
    </dgm:pt>
    <dgm:pt modelId="{D755B942-8DFD-4032-914F-CE369D072A29}" type="pres">
      <dgm:prSet presAssocID="{F9A98D23-474A-4DED-9949-92754D8A8A22}" presName="horzSpace2" presStyleCnt="0"/>
      <dgm:spPr/>
    </dgm:pt>
    <dgm:pt modelId="{8AAD7F5E-3017-43B9-97F1-1DEFD6CE58A5}" type="pres">
      <dgm:prSet presAssocID="{F9A98D23-474A-4DED-9949-92754D8A8A22}" presName="tx2" presStyleLbl="revTx" presStyleIdx="2" presStyleCnt="4"/>
      <dgm:spPr/>
      <dgm:t>
        <a:bodyPr/>
        <a:lstStyle/>
        <a:p>
          <a:endParaRPr lang="cs-CZ"/>
        </a:p>
      </dgm:t>
    </dgm:pt>
    <dgm:pt modelId="{17A07B2F-00C7-4426-B32E-52A719F18564}" type="pres">
      <dgm:prSet presAssocID="{F9A98D23-474A-4DED-9949-92754D8A8A22}" presName="vert2" presStyleCnt="0"/>
      <dgm:spPr/>
    </dgm:pt>
    <dgm:pt modelId="{08172CE6-08AF-4EAE-8A69-AA997CE1A4F5}" type="pres">
      <dgm:prSet presAssocID="{F9A98D23-474A-4DED-9949-92754D8A8A22}" presName="thinLine2b" presStyleLbl="callout" presStyleIdx="1" presStyleCnt="3"/>
      <dgm:spPr/>
    </dgm:pt>
    <dgm:pt modelId="{CCA952F5-6AEA-47BB-81FF-9482D355E866}" type="pres">
      <dgm:prSet presAssocID="{F9A98D23-474A-4DED-9949-92754D8A8A22}" presName="vertSpace2b" presStyleCnt="0"/>
      <dgm:spPr/>
    </dgm:pt>
    <dgm:pt modelId="{76964772-5E70-4891-BE81-DC72D5E95BD2}" type="pres">
      <dgm:prSet presAssocID="{1DF205A7-070E-4DB4-91C4-13CF3D24DB76}" presName="horz2" presStyleCnt="0"/>
      <dgm:spPr/>
    </dgm:pt>
    <dgm:pt modelId="{06BFE0E3-5F74-447F-A5D1-12181208A5A2}" type="pres">
      <dgm:prSet presAssocID="{1DF205A7-070E-4DB4-91C4-13CF3D24DB76}" presName="horzSpace2" presStyleCnt="0"/>
      <dgm:spPr/>
    </dgm:pt>
    <dgm:pt modelId="{2B203C43-E0BE-491B-89ED-DAAD567006F6}" type="pres">
      <dgm:prSet presAssocID="{1DF205A7-070E-4DB4-91C4-13CF3D24DB76}" presName="tx2" presStyleLbl="revTx" presStyleIdx="3" presStyleCnt="4"/>
      <dgm:spPr/>
      <dgm:t>
        <a:bodyPr/>
        <a:lstStyle/>
        <a:p>
          <a:endParaRPr lang="cs-CZ"/>
        </a:p>
      </dgm:t>
    </dgm:pt>
    <dgm:pt modelId="{DE0AFEEB-D638-4FD8-8FED-5A681C47A9CD}" type="pres">
      <dgm:prSet presAssocID="{1DF205A7-070E-4DB4-91C4-13CF3D24DB76}" presName="vert2" presStyleCnt="0"/>
      <dgm:spPr/>
    </dgm:pt>
    <dgm:pt modelId="{E00BD72A-FDE1-42FF-9704-3B4AC6B4B59A}" type="pres">
      <dgm:prSet presAssocID="{1DF205A7-070E-4DB4-91C4-13CF3D24DB76}" presName="thinLine2b" presStyleLbl="callout" presStyleIdx="2" presStyleCnt="3"/>
      <dgm:spPr/>
    </dgm:pt>
    <dgm:pt modelId="{0474ADDF-9078-49E2-936C-B0381048F78F}" type="pres">
      <dgm:prSet presAssocID="{1DF205A7-070E-4DB4-91C4-13CF3D24DB76}" presName="vertSpace2b" presStyleCnt="0"/>
      <dgm:spPr/>
    </dgm:pt>
  </dgm:ptLst>
  <dgm:cxnLst>
    <dgm:cxn modelId="{AD5E5A9F-6232-427C-9F89-87DEA773AAC4}" srcId="{07938155-4183-4175-A70E-B5EE0D4509BE}" destId="{F9A98D23-474A-4DED-9949-92754D8A8A22}" srcOrd="1" destOrd="0" parTransId="{89132454-E98E-4062-80B2-2D9B89BB9E84}" sibTransId="{F873AD51-1FDD-4707-9B67-B69AC8AD3AAD}"/>
    <dgm:cxn modelId="{1F71AA68-16DD-4533-98A1-AD35FFFAFEC6}" type="presOf" srcId="{F9A98D23-474A-4DED-9949-92754D8A8A22}" destId="{8AAD7F5E-3017-43B9-97F1-1DEFD6CE58A5}" srcOrd="0" destOrd="0" presId="urn:microsoft.com/office/officeart/2008/layout/LinedList"/>
    <dgm:cxn modelId="{91877201-50A9-44C2-BB63-DB45FB54CBD0}" type="presOf" srcId="{07938155-4183-4175-A70E-B5EE0D4509BE}" destId="{0E7E376D-AF72-48A7-A34E-95CA7B966AD3}" srcOrd="0" destOrd="0" presId="urn:microsoft.com/office/officeart/2008/layout/LinedList"/>
    <dgm:cxn modelId="{15AA767E-561A-43C4-AE62-A3EECD622D33}" type="presOf" srcId="{9CC56966-6D8D-4051-BF58-413EC114DF07}" destId="{49B1D6EA-2ADE-4B5E-A665-55067396A327}" srcOrd="0" destOrd="0" presId="urn:microsoft.com/office/officeart/2008/layout/LinedList"/>
    <dgm:cxn modelId="{EF7751C6-2EF0-419A-BCBF-34588DA2FFAD}" type="presOf" srcId="{2095ACBB-3F1E-47EC-A571-33A22F629D63}" destId="{B9816013-0592-4393-96C3-1AE62D7BD49D}" srcOrd="0" destOrd="0" presId="urn:microsoft.com/office/officeart/2008/layout/LinedList"/>
    <dgm:cxn modelId="{3BE34CD1-139C-4C7D-8765-A721E15E2A53}" type="presOf" srcId="{1DF205A7-070E-4DB4-91C4-13CF3D24DB76}" destId="{2B203C43-E0BE-491B-89ED-DAAD567006F6}" srcOrd="0" destOrd="0" presId="urn:microsoft.com/office/officeart/2008/layout/LinedList"/>
    <dgm:cxn modelId="{681C1E72-89D2-43D0-95A5-F8DC296CC306}" srcId="{07938155-4183-4175-A70E-B5EE0D4509BE}" destId="{9CC56966-6D8D-4051-BF58-413EC114DF07}" srcOrd="0" destOrd="0" parTransId="{8148A34C-EA6A-45A1-8F0B-5958B774A730}" sibTransId="{E806ADD0-A5FC-4200-9AD2-AC56A498D9AE}"/>
    <dgm:cxn modelId="{F4FFD203-F65A-4C87-BF66-4A71C03396E0}" srcId="{07938155-4183-4175-A70E-B5EE0D4509BE}" destId="{1DF205A7-070E-4DB4-91C4-13CF3D24DB76}" srcOrd="2" destOrd="0" parTransId="{1F018399-42C1-40FB-AEF6-A9269B9B4E85}" sibTransId="{8BA753C2-5AEB-4E0E-BCE6-3A67C4269BCA}"/>
    <dgm:cxn modelId="{95F44530-35A2-413D-A9C7-FA74CC9B2227}" srcId="{2095ACBB-3F1E-47EC-A571-33A22F629D63}" destId="{07938155-4183-4175-A70E-B5EE0D4509BE}" srcOrd="0" destOrd="0" parTransId="{FD851149-D904-45A6-A75A-0CD36E7CAC37}" sibTransId="{94DCBA1E-7CF3-418C-87B4-9704F9B50810}"/>
    <dgm:cxn modelId="{C2EF36FB-CE77-4EAE-941D-DC1643B2260E}" type="presParOf" srcId="{B9816013-0592-4393-96C3-1AE62D7BD49D}" destId="{2691B4DC-ADC0-4881-B202-3349EB5BAC57}" srcOrd="0" destOrd="0" presId="urn:microsoft.com/office/officeart/2008/layout/LinedList"/>
    <dgm:cxn modelId="{E37A71CC-C28B-4622-ABCD-F7B03BFA3066}" type="presParOf" srcId="{B9816013-0592-4393-96C3-1AE62D7BD49D}" destId="{855ABE53-BCD6-48BD-897E-4886EEF7ED35}" srcOrd="1" destOrd="0" presId="urn:microsoft.com/office/officeart/2008/layout/LinedList"/>
    <dgm:cxn modelId="{70694EC1-A75A-4F5B-8499-9366708DB3FC}" type="presParOf" srcId="{855ABE53-BCD6-48BD-897E-4886EEF7ED35}" destId="{0E7E376D-AF72-48A7-A34E-95CA7B966AD3}" srcOrd="0" destOrd="0" presId="urn:microsoft.com/office/officeart/2008/layout/LinedList"/>
    <dgm:cxn modelId="{8592E119-77E8-4DB0-BF85-34F92EC21501}" type="presParOf" srcId="{855ABE53-BCD6-48BD-897E-4886EEF7ED35}" destId="{14FCAE88-0EF4-4BBE-8B21-DE3A3067E567}" srcOrd="1" destOrd="0" presId="urn:microsoft.com/office/officeart/2008/layout/LinedList"/>
    <dgm:cxn modelId="{3A816037-333B-4E96-99E7-28BD27DEAC56}" type="presParOf" srcId="{14FCAE88-0EF4-4BBE-8B21-DE3A3067E567}" destId="{E3776DE0-87DE-446C-8151-13B225F29BFB}" srcOrd="0" destOrd="0" presId="urn:microsoft.com/office/officeart/2008/layout/LinedList"/>
    <dgm:cxn modelId="{74C5493E-F58A-48BA-B259-4A0475C86CED}" type="presParOf" srcId="{14FCAE88-0EF4-4BBE-8B21-DE3A3067E567}" destId="{435FEE0B-8760-493B-BDCD-BF4A53280C10}" srcOrd="1" destOrd="0" presId="urn:microsoft.com/office/officeart/2008/layout/LinedList"/>
    <dgm:cxn modelId="{2F1E59F4-1165-4A37-BF0A-F33EFC16F841}" type="presParOf" srcId="{435FEE0B-8760-493B-BDCD-BF4A53280C10}" destId="{5C7C0B04-815A-4A79-9943-ABD01AC60527}" srcOrd="0" destOrd="0" presId="urn:microsoft.com/office/officeart/2008/layout/LinedList"/>
    <dgm:cxn modelId="{C7933F0F-D9DF-4176-97F6-DF228E7D27A7}" type="presParOf" srcId="{435FEE0B-8760-493B-BDCD-BF4A53280C10}" destId="{49B1D6EA-2ADE-4B5E-A665-55067396A327}" srcOrd="1" destOrd="0" presId="urn:microsoft.com/office/officeart/2008/layout/LinedList"/>
    <dgm:cxn modelId="{B80F853F-460E-4EA5-93FC-A5C83D92352E}" type="presParOf" srcId="{435FEE0B-8760-493B-BDCD-BF4A53280C10}" destId="{E9B44D18-8DF3-4727-AB3F-47DC0DDD9B6A}" srcOrd="2" destOrd="0" presId="urn:microsoft.com/office/officeart/2008/layout/LinedList"/>
    <dgm:cxn modelId="{FC85DA86-D96B-49BF-A79E-AE6A4598DCAE}" type="presParOf" srcId="{14FCAE88-0EF4-4BBE-8B21-DE3A3067E567}" destId="{567E45F9-A160-4903-A303-2DA290897123}" srcOrd="2" destOrd="0" presId="urn:microsoft.com/office/officeart/2008/layout/LinedList"/>
    <dgm:cxn modelId="{6D07D194-75E5-452F-8984-22C4FF6ACBA4}" type="presParOf" srcId="{14FCAE88-0EF4-4BBE-8B21-DE3A3067E567}" destId="{05D15864-6866-454D-A11A-616BD9201C83}" srcOrd="3" destOrd="0" presId="urn:microsoft.com/office/officeart/2008/layout/LinedList"/>
    <dgm:cxn modelId="{3C2DE9EA-A999-4050-BE48-37E6A2F039D4}" type="presParOf" srcId="{14FCAE88-0EF4-4BBE-8B21-DE3A3067E567}" destId="{BBE7EFEB-8BAF-47E7-928C-2CE9655C8B67}" srcOrd="4" destOrd="0" presId="urn:microsoft.com/office/officeart/2008/layout/LinedList"/>
    <dgm:cxn modelId="{2566DF4B-CF3A-4019-B914-A8656FBAECA8}" type="presParOf" srcId="{BBE7EFEB-8BAF-47E7-928C-2CE9655C8B67}" destId="{D755B942-8DFD-4032-914F-CE369D072A29}" srcOrd="0" destOrd="0" presId="urn:microsoft.com/office/officeart/2008/layout/LinedList"/>
    <dgm:cxn modelId="{553B4B45-02DB-4D12-8931-F0D66B561670}" type="presParOf" srcId="{BBE7EFEB-8BAF-47E7-928C-2CE9655C8B67}" destId="{8AAD7F5E-3017-43B9-97F1-1DEFD6CE58A5}" srcOrd="1" destOrd="0" presId="urn:microsoft.com/office/officeart/2008/layout/LinedList"/>
    <dgm:cxn modelId="{176C5C0B-14D8-48C3-BDA7-9E852080FA36}" type="presParOf" srcId="{BBE7EFEB-8BAF-47E7-928C-2CE9655C8B67}" destId="{17A07B2F-00C7-4426-B32E-52A719F18564}" srcOrd="2" destOrd="0" presId="urn:microsoft.com/office/officeart/2008/layout/LinedList"/>
    <dgm:cxn modelId="{D5D64C8A-C7AA-4FBA-8D37-47904C864D81}" type="presParOf" srcId="{14FCAE88-0EF4-4BBE-8B21-DE3A3067E567}" destId="{08172CE6-08AF-4EAE-8A69-AA997CE1A4F5}" srcOrd="5" destOrd="0" presId="urn:microsoft.com/office/officeart/2008/layout/LinedList"/>
    <dgm:cxn modelId="{6BF5C8D6-54BF-4738-8836-263B4CDD3A27}" type="presParOf" srcId="{14FCAE88-0EF4-4BBE-8B21-DE3A3067E567}" destId="{CCA952F5-6AEA-47BB-81FF-9482D355E866}" srcOrd="6" destOrd="0" presId="urn:microsoft.com/office/officeart/2008/layout/LinedList"/>
    <dgm:cxn modelId="{DCB1A8C0-8040-41C1-AD2D-D1E68F81BC44}" type="presParOf" srcId="{14FCAE88-0EF4-4BBE-8B21-DE3A3067E567}" destId="{76964772-5E70-4891-BE81-DC72D5E95BD2}" srcOrd="7" destOrd="0" presId="urn:microsoft.com/office/officeart/2008/layout/LinedList"/>
    <dgm:cxn modelId="{9C5F2E21-7AA2-4D66-B724-7177305B908E}" type="presParOf" srcId="{76964772-5E70-4891-BE81-DC72D5E95BD2}" destId="{06BFE0E3-5F74-447F-A5D1-12181208A5A2}" srcOrd="0" destOrd="0" presId="urn:microsoft.com/office/officeart/2008/layout/LinedList"/>
    <dgm:cxn modelId="{9429DC53-274D-438A-AA06-92C5FD2D525A}" type="presParOf" srcId="{76964772-5E70-4891-BE81-DC72D5E95BD2}" destId="{2B203C43-E0BE-491B-89ED-DAAD567006F6}" srcOrd="1" destOrd="0" presId="urn:microsoft.com/office/officeart/2008/layout/LinedList"/>
    <dgm:cxn modelId="{BFDF070A-5117-41CB-947A-80B323FE52A3}" type="presParOf" srcId="{76964772-5E70-4891-BE81-DC72D5E95BD2}" destId="{DE0AFEEB-D638-4FD8-8FED-5A681C47A9CD}" srcOrd="2" destOrd="0" presId="urn:microsoft.com/office/officeart/2008/layout/LinedList"/>
    <dgm:cxn modelId="{A3A0C745-059F-40D6-8219-0DB55CFCFA9D}" type="presParOf" srcId="{14FCAE88-0EF4-4BBE-8B21-DE3A3067E567}" destId="{E00BD72A-FDE1-42FF-9704-3B4AC6B4B59A}" srcOrd="8" destOrd="0" presId="urn:microsoft.com/office/officeart/2008/layout/LinedList"/>
    <dgm:cxn modelId="{F0150F70-1A81-4872-BD1C-87FA33BE9CA0}" type="presParOf" srcId="{14FCAE88-0EF4-4BBE-8B21-DE3A3067E567}" destId="{0474ADDF-9078-49E2-936C-B0381048F78F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8EB10A-A075-4DAB-B66E-35CEDCD893BF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3C88D6C2-228A-43DD-831D-C44B66F502CC}">
      <dgm:prSet phldrT="[Text]" custT="1"/>
      <dgm:spPr/>
      <dgm:t>
        <a:bodyPr/>
        <a:lstStyle/>
        <a:p>
          <a:r>
            <a:rPr lang="cs-CZ" altLang="cs-CZ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rPr>
            <a:t>Školní nezralost</a:t>
          </a:r>
        </a:p>
        <a:p>
          <a:r>
            <a:rPr lang="cs-CZ" sz="3600" dirty="0" smtClean="0">
              <a:solidFill>
                <a:schemeClr val="bg1"/>
              </a:solidFill>
            </a:rPr>
            <a:t>Posouzení školní zralosti – na základě </a:t>
          </a:r>
          <a:r>
            <a:rPr lang="cs-CZ" sz="3600" i="1" dirty="0" err="1" smtClean="0">
              <a:solidFill>
                <a:schemeClr val="bg1"/>
              </a:solidFill>
            </a:rPr>
            <a:t>screeningu</a:t>
          </a:r>
          <a:endParaRPr lang="cs-CZ" sz="3600" dirty="0" smtClean="0">
            <a:solidFill>
              <a:schemeClr val="bg1"/>
            </a:solidFill>
          </a:endParaRPr>
        </a:p>
        <a:p>
          <a:r>
            <a:rPr lang="cs-CZ" sz="3600" dirty="0" smtClean="0">
              <a:solidFill>
                <a:schemeClr val="bg1"/>
              </a:solidFill>
            </a:rPr>
            <a:t>dále následně </a:t>
          </a:r>
          <a:r>
            <a:rPr lang="cs-CZ" sz="3600" i="1" dirty="0" smtClean="0">
              <a:solidFill>
                <a:schemeClr val="bg1"/>
              </a:solidFill>
            </a:rPr>
            <a:t>PPP</a:t>
          </a:r>
          <a:endParaRPr lang="cs-CZ" sz="3600" b="1" dirty="0" smtClean="0">
            <a:solidFill>
              <a:schemeClr val="bg1"/>
            </a:solidFill>
            <a:cs typeface="Arial" panose="020B0604020202020204" pitchFamily="34" charset="0"/>
          </a:endParaRPr>
        </a:p>
        <a:p>
          <a:endParaRPr lang="cs-CZ" sz="4000" dirty="0"/>
        </a:p>
      </dgm:t>
    </dgm:pt>
    <dgm:pt modelId="{0A81048E-A34B-4485-9DE5-9DB044F01FDE}" type="parTrans" cxnId="{730C544F-4A1F-410A-919D-EBF27BE1F0A2}">
      <dgm:prSet/>
      <dgm:spPr/>
      <dgm:t>
        <a:bodyPr/>
        <a:lstStyle/>
        <a:p>
          <a:endParaRPr lang="cs-CZ"/>
        </a:p>
      </dgm:t>
    </dgm:pt>
    <dgm:pt modelId="{1F286DEA-8721-4514-83B5-6A10AD2C2AC8}" type="sibTrans" cxnId="{730C544F-4A1F-410A-919D-EBF27BE1F0A2}">
      <dgm:prSet/>
      <dgm:spPr/>
      <dgm:t>
        <a:bodyPr/>
        <a:lstStyle/>
        <a:p>
          <a:endParaRPr lang="cs-CZ"/>
        </a:p>
      </dgm:t>
    </dgm:pt>
    <dgm:pt modelId="{797BD13D-C78E-47D0-BA8E-99B5C1A9FB2F}">
      <dgm:prSet phldrT="[Text]" custT="1"/>
      <dgm:spPr/>
      <dgm:t>
        <a:bodyPr/>
        <a:lstStyle/>
        <a:p>
          <a:r>
            <a:rPr lang="cs-CZ" sz="2800" dirty="0" smtClean="0">
              <a:solidFill>
                <a:srgbClr val="0070C0"/>
              </a:solidFill>
            </a:rPr>
            <a:t>nedostatky ve výchovném prostředí</a:t>
          </a:r>
        </a:p>
        <a:p>
          <a:r>
            <a:rPr lang="cs-CZ" sz="2800" dirty="0" smtClean="0">
              <a:solidFill>
                <a:srgbClr val="0070C0"/>
              </a:solidFill>
            </a:rPr>
            <a:t>nedostatky v somatickém vývoji</a:t>
          </a:r>
          <a:endParaRPr lang="cs-CZ" sz="2800" dirty="0">
            <a:solidFill>
              <a:srgbClr val="0070C0"/>
            </a:solidFill>
          </a:endParaRPr>
        </a:p>
      </dgm:t>
    </dgm:pt>
    <dgm:pt modelId="{8CBBDDD7-5C01-4A34-AAFF-592884E82FC3}" type="parTrans" cxnId="{072A1F50-23E7-4CAA-BEC1-1D4012D99214}">
      <dgm:prSet/>
      <dgm:spPr/>
      <dgm:t>
        <a:bodyPr/>
        <a:lstStyle/>
        <a:p>
          <a:endParaRPr lang="cs-CZ"/>
        </a:p>
      </dgm:t>
    </dgm:pt>
    <dgm:pt modelId="{AF376A75-DA43-49B1-90AC-18E7FEAB19DE}" type="sibTrans" cxnId="{072A1F50-23E7-4CAA-BEC1-1D4012D99214}">
      <dgm:prSet/>
      <dgm:spPr/>
      <dgm:t>
        <a:bodyPr/>
        <a:lstStyle/>
        <a:p>
          <a:endParaRPr lang="cs-CZ"/>
        </a:p>
      </dgm:t>
    </dgm:pt>
    <dgm:pt modelId="{7AF9B126-115B-4998-8CAE-17A71E5048D3}">
      <dgm:prSet phldrT="[Text]" custT="1"/>
      <dgm:spPr/>
      <dgm:t>
        <a:bodyPr/>
        <a:lstStyle/>
        <a:p>
          <a:r>
            <a:rPr lang="cs-CZ" sz="2800" dirty="0" smtClean="0">
              <a:solidFill>
                <a:srgbClr val="0070C0"/>
              </a:solidFill>
            </a:rPr>
            <a:t>nedostatky v somatickém vývoji</a:t>
          </a:r>
          <a:endParaRPr lang="cs-CZ" sz="2800" dirty="0">
            <a:solidFill>
              <a:srgbClr val="0070C0"/>
            </a:solidFill>
          </a:endParaRPr>
        </a:p>
      </dgm:t>
    </dgm:pt>
    <dgm:pt modelId="{1E1C82CA-593C-47C7-863A-0397B51F1E0B}" type="parTrans" cxnId="{0493AC74-96D4-4157-BE9A-293970116004}">
      <dgm:prSet/>
      <dgm:spPr/>
      <dgm:t>
        <a:bodyPr/>
        <a:lstStyle/>
        <a:p>
          <a:endParaRPr lang="cs-CZ"/>
        </a:p>
      </dgm:t>
    </dgm:pt>
    <dgm:pt modelId="{92D07E35-C2C8-496D-BE04-CF50152F2921}" type="sibTrans" cxnId="{0493AC74-96D4-4157-BE9A-293970116004}">
      <dgm:prSet/>
      <dgm:spPr/>
      <dgm:t>
        <a:bodyPr/>
        <a:lstStyle/>
        <a:p>
          <a:endParaRPr lang="cs-CZ"/>
        </a:p>
      </dgm:t>
    </dgm:pt>
    <dgm:pt modelId="{D28C4DD9-09BC-4CF0-BA14-3C1C6FA5442C}">
      <dgm:prSet phldrT="[Text]" custT="1"/>
      <dgm:spPr/>
      <dgm:t>
        <a:bodyPr/>
        <a:lstStyle/>
        <a:p>
          <a:r>
            <a:rPr lang="cs-CZ" sz="2800" dirty="0" smtClean="0">
              <a:solidFill>
                <a:srgbClr val="0070C0"/>
              </a:solidFill>
            </a:rPr>
            <a:t>rané poškození CNS</a:t>
          </a:r>
        </a:p>
        <a:p>
          <a:r>
            <a:rPr lang="cs-CZ" sz="2800" dirty="0" smtClean="0">
              <a:solidFill>
                <a:srgbClr val="0070C0"/>
              </a:solidFill>
            </a:rPr>
            <a:t>podprůměrný intelekt</a:t>
          </a:r>
          <a:endParaRPr lang="cs-CZ" sz="2800" dirty="0">
            <a:solidFill>
              <a:srgbClr val="0070C0"/>
            </a:solidFill>
          </a:endParaRPr>
        </a:p>
      </dgm:t>
    </dgm:pt>
    <dgm:pt modelId="{BDCFA1FC-A077-42D0-87C3-AA15DA9419A2}" type="parTrans" cxnId="{03F5D067-D46F-4780-A7B5-31198DFC4892}">
      <dgm:prSet/>
      <dgm:spPr/>
      <dgm:t>
        <a:bodyPr/>
        <a:lstStyle/>
        <a:p>
          <a:endParaRPr lang="cs-CZ"/>
        </a:p>
      </dgm:t>
    </dgm:pt>
    <dgm:pt modelId="{ADABFCC2-C871-43DE-824D-A1E55101C39B}" type="sibTrans" cxnId="{03F5D067-D46F-4780-A7B5-31198DFC4892}">
      <dgm:prSet/>
      <dgm:spPr/>
      <dgm:t>
        <a:bodyPr/>
        <a:lstStyle/>
        <a:p>
          <a:endParaRPr lang="cs-CZ"/>
        </a:p>
      </dgm:t>
    </dgm:pt>
    <dgm:pt modelId="{381D4D84-C7FA-4E12-B4EC-63855B935EC6}" type="pres">
      <dgm:prSet presAssocID="{928EB10A-A075-4DAB-B66E-35CEDCD893B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11BB467-3015-4176-839C-A2A74A5E04DF}" type="pres">
      <dgm:prSet presAssocID="{3C88D6C2-228A-43DD-831D-C44B66F502CC}" presName="roof" presStyleLbl="dkBgShp" presStyleIdx="0" presStyleCnt="2" custScaleY="314416" custLinFactNeighborY="688"/>
      <dgm:spPr/>
      <dgm:t>
        <a:bodyPr/>
        <a:lstStyle/>
        <a:p>
          <a:endParaRPr lang="cs-CZ"/>
        </a:p>
      </dgm:t>
    </dgm:pt>
    <dgm:pt modelId="{DD378E2F-8B7E-4DCB-AC11-7476F9574252}" type="pres">
      <dgm:prSet presAssocID="{3C88D6C2-228A-43DD-831D-C44B66F502CC}" presName="pillars" presStyleCnt="0"/>
      <dgm:spPr/>
    </dgm:pt>
    <dgm:pt modelId="{6B59C057-6C55-4D07-BFD9-151C18B07B34}" type="pres">
      <dgm:prSet presAssocID="{3C88D6C2-228A-43DD-831D-C44B66F502CC}" presName="pillar1" presStyleLbl="node1" presStyleIdx="0" presStyleCnt="3" custLinFactNeighborX="-147" custLinFactNeighborY="295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F4DF8EF-F8D0-4EC7-A909-69C6C297C2B2}" type="pres">
      <dgm:prSet presAssocID="{7AF9B126-115B-4998-8CAE-17A71E5048D3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45439ED-DB4B-419C-AD3B-A4F4ACBCBD93}" type="pres">
      <dgm:prSet presAssocID="{D28C4DD9-09BC-4CF0-BA14-3C1C6FA5442C}" presName="pillarX" presStyleLbl="node1" presStyleIdx="2" presStyleCnt="3" custLinFactNeighborX="147" custLinFactNeighborY="137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4CDA039-7DB4-4648-8232-CC162C4B43E0}" type="pres">
      <dgm:prSet presAssocID="{3C88D6C2-228A-43DD-831D-C44B66F502CC}" presName="base" presStyleLbl="dkBgShp" presStyleIdx="1" presStyleCnt="2" custScaleY="389851"/>
      <dgm:spPr/>
    </dgm:pt>
  </dgm:ptLst>
  <dgm:cxnLst>
    <dgm:cxn modelId="{95201FEE-60B5-42EC-BCB7-3D756A5A7E71}" type="presOf" srcId="{797BD13D-C78E-47D0-BA8E-99B5C1A9FB2F}" destId="{6B59C057-6C55-4D07-BFD9-151C18B07B34}" srcOrd="0" destOrd="0" presId="urn:microsoft.com/office/officeart/2005/8/layout/hList3"/>
    <dgm:cxn modelId="{072A1F50-23E7-4CAA-BEC1-1D4012D99214}" srcId="{3C88D6C2-228A-43DD-831D-C44B66F502CC}" destId="{797BD13D-C78E-47D0-BA8E-99B5C1A9FB2F}" srcOrd="0" destOrd="0" parTransId="{8CBBDDD7-5C01-4A34-AAFF-592884E82FC3}" sibTransId="{AF376A75-DA43-49B1-90AC-18E7FEAB19DE}"/>
    <dgm:cxn modelId="{ACA946BF-3570-45F8-A121-4EEF8B3736EF}" type="presOf" srcId="{7AF9B126-115B-4998-8CAE-17A71E5048D3}" destId="{9F4DF8EF-F8D0-4EC7-A909-69C6C297C2B2}" srcOrd="0" destOrd="0" presId="urn:microsoft.com/office/officeart/2005/8/layout/hList3"/>
    <dgm:cxn modelId="{0493AC74-96D4-4157-BE9A-293970116004}" srcId="{3C88D6C2-228A-43DD-831D-C44B66F502CC}" destId="{7AF9B126-115B-4998-8CAE-17A71E5048D3}" srcOrd="1" destOrd="0" parTransId="{1E1C82CA-593C-47C7-863A-0397B51F1E0B}" sibTransId="{92D07E35-C2C8-496D-BE04-CF50152F2921}"/>
    <dgm:cxn modelId="{B23BBEAE-2834-44B1-AFA3-9CF26A525CE4}" type="presOf" srcId="{3C88D6C2-228A-43DD-831D-C44B66F502CC}" destId="{511BB467-3015-4176-839C-A2A74A5E04DF}" srcOrd="0" destOrd="0" presId="urn:microsoft.com/office/officeart/2005/8/layout/hList3"/>
    <dgm:cxn modelId="{730C544F-4A1F-410A-919D-EBF27BE1F0A2}" srcId="{928EB10A-A075-4DAB-B66E-35CEDCD893BF}" destId="{3C88D6C2-228A-43DD-831D-C44B66F502CC}" srcOrd="0" destOrd="0" parTransId="{0A81048E-A34B-4485-9DE5-9DB044F01FDE}" sibTransId="{1F286DEA-8721-4514-83B5-6A10AD2C2AC8}"/>
    <dgm:cxn modelId="{C797371D-F080-4277-A4DB-DBB03BA304BA}" type="presOf" srcId="{928EB10A-A075-4DAB-B66E-35CEDCD893BF}" destId="{381D4D84-C7FA-4E12-B4EC-63855B935EC6}" srcOrd="0" destOrd="0" presId="urn:microsoft.com/office/officeart/2005/8/layout/hList3"/>
    <dgm:cxn modelId="{B4E5DD9F-F006-4AF3-8169-BEF6217FF431}" type="presOf" srcId="{D28C4DD9-09BC-4CF0-BA14-3C1C6FA5442C}" destId="{945439ED-DB4B-419C-AD3B-A4F4ACBCBD93}" srcOrd="0" destOrd="0" presId="urn:microsoft.com/office/officeart/2005/8/layout/hList3"/>
    <dgm:cxn modelId="{03F5D067-D46F-4780-A7B5-31198DFC4892}" srcId="{3C88D6C2-228A-43DD-831D-C44B66F502CC}" destId="{D28C4DD9-09BC-4CF0-BA14-3C1C6FA5442C}" srcOrd="2" destOrd="0" parTransId="{BDCFA1FC-A077-42D0-87C3-AA15DA9419A2}" sibTransId="{ADABFCC2-C871-43DE-824D-A1E55101C39B}"/>
    <dgm:cxn modelId="{88B5AD74-6942-4C8D-A9E4-7B3BB1D33359}" type="presParOf" srcId="{381D4D84-C7FA-4E12-B4EC-63855B935EC6}" destId="{511BB467-3015-4176-839C-A2A74A5E04DF}" srcOrd="0" destOrd="0" presId="urn:microsoft.com/office/officeart/2005/8/layout/hList3"/>
    <dgm:cxn modelId="{5E64E848-6DB0-427B-89D0-D44BB6510B8C}" type="presParOf" srcId="{381D4D84-C7FA-4E12-B4EC-63855B935EC6}" destId="{DD378E2F-8B7E-4DCB-AC11-7476F9574252}" srcOrd="1" destOrd="0" presId="urn:microsoft.com/office/officeart/2005/8/layout/hList3"/>
    <dgm:cxn modelId="{2D952B87-E7D8-494C-9561-CE29E8487C64}" type="presParOf" srcId="{DD378E2F-8B7E-4DCB-AC11-7476F9574252}" destId="{6B59C057-6C55-4D07-BFD9-151C18B07B34}" srcOrd="0" destOrd="0" presId="urn:microsoft.com/office/officeart/2005/8/layout/hList3"/>
    <dgm:cxn modelId="{28375266-F5F3-4F87-9919-A1F6ABF5D942}" type="presParOf" srcId="{DD378E2F-8B7E-4DCB-AC11-7476F9574252}" destId="{9F4DF8EF-F8D0-4EC7-A909-69C6C297C2B2}" srcOrd="1" destOrd="0" presId="urn:microsoft.com/office/officeart/2005/8/layout/hList3"/>
    <dgm:cxn modelId="{F5E7A39F-FE1B-4802-99C9-FD5240CDEF39}" type="presParOf" srcId="{DD378E2F-8B7E-4DCB-AC11-7476F9574252}" destId="{945439ED-DB4B-419C-AD3B-A4F4ACBCBD93}" srcOrd="2" destOrd="0" presId="urn:microsoft.com/office/officeart/2005/8/layout/hList3"/>
    <dgm:cxn modelId="{7E606D91-AD87-409A-8BAB-62AAE68B29B3}" type="presParOf" srcId="{381D4D84-C7FA-4E12-B4EC-63855B935EC6}" destId="{14CDA039-7DB4-4648-8232-CC162C4B43E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82918E-28B3-4C60-9BED-AD714AE2E902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4A0F098-4DCD-48CD-907C-51D070F8497B}">
      <dgm:prSet phldrT="[Text]"/>
      <dgm:spPr>
        <a:solidFill>
          <a:schemeClr val="bg1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cs-CZ" altLang="cs-CZ" b="1" dirty="0" smtClean="0">
              <a:solidFill>
                <a:srgbClr val="C00000"/>
              </a:solidFill>
            </a:rPr>
            <a:t>Kognitivní schopnosti</a:t>
          </a:r>
          <a:r>
            <a:rPr lang="cs-CZ" altLang="cs-CZ" dirty="0" smtClean="0">
              <a:solidFill>
                <a:srgbClr val="C00000"/>
              </a:solidFill>
            </a:rPr>
            <a:t> </a:t>
          </a:r>
          <a:endParaRPr lang="cs-CZ" dirty="0"/>
        </a:p>
      </dgm:t>
    </dgm:pt>
    <dgm:pt modelId="{54E8F31E-B9AC-4524-8E12-700EE67EA261}" type="parTrans" cxnId="{B0E38437-9BE2-4B80-81C0-B7FCA8A38B71}">
      <dgm:prSet/>
      <dgm:spPr/>
      <dgm:t>
        <a:bodyPr/>
        <a:lstStyle/>
        <a:p>
          <a:endParaRPr lang="cs-CZ"/>
        </a:p>
      </dgm:t>
    </dgm:pt>
    <dgm:pt modelId="{9CE38D64-796A-4BD6-8781-EBC5F6EE0273}" type="sibTrans" cxnId="{B0E38437-9BE2-4B80-81C0-B7FCA8A38B71}">
      <dgm:prSet/>
      <dgm:spPr/>
      <dgm:t>
        <a:bodyPr/>
        <a:lstStyle/>
        <a:p>
          <a:endParaRPr lang="cs-CZ"/>
        </a:p>
      </dgm:t>
    </dgm:pt>
    <dgm:pt modelId="{8503601E-322F-4825-9648-2C3CB6E3C65A}">
      <dgm:prSet phldrT="[Text]" phldr="1"/>
      <dgm:spPr/>
      <dgm:t>
        <a:bodyPr/>
        <a:lstStyle/>
        <a:p>
          <a:endParaRPr lang="cs-CZ"/>
        </a:p>
      </dgm:t>
    </dgm:pt>
    <dgm:pt modelId="{21DDE6D5-1CCF-4D55-A860-30DBEBCD17F2}" type="parTrans" cxnId="{1B486DC8-9FD3-4372-A9B3-B2E2DF6C867A}">
      <dgm:prSet/>
      <dgm:spPr/>
      <dgm:t>
        <a:bodyPr/>
        <a:lstStyle/>
        <a:p>
          <a:endParaRPr lang="cs-CZ"/>
        </a:p>
      </dgm:t>
    </dgm:pt>
    <dgm:pt modelId="{9D8FF5E0-D3E3-4792-9981-C8F22DC75E52}" type="sibTrans" cxnId="{1B486DC8-9FD3-4372-A9B3-B2E2DF6C867A}">
      <dgm:prSet/>
      <dgm:spPr/>
      <dgm:t>
        <a:bodyPr/>
        <a:lstStyle/>
        <a:p>
          <a:endParaRPr lang="cs-CZ"/>
        </a:p>
      </dgm:t>
    </dgm:pt>
    <dgm:pt modelId="{FA9E5C93-F5EA-45BD-B7CB-4D22FC22D412}">
      <dgm:prSet phldrT="[Text]" phldr="1"/>
      <dgm:spPr/>
      <dgm:t>
        <a:bodyPr/>
        <a:lstStyle/>
        <a:p>
          <a:endParaRPr lang="cs-CZ"/>
        </a:p>
      </dgm:t>
    </dgm:pt>
    <dgm:pt modelId="{F281E9EC-4D23-46F4-96E3-9D58031900D8}" type="parTrans" cxnId="{40F598F7-9DFF-40A9-A5A4-F3F23FA3E1F6}">
      <dgm:prSet/>
      <dgm:spPr/>
      <dgm:t>
        <a:bodyPr/>
        <a:lstStyle/>
        <a:p>
          <a:endParaRPr lang="cs-CZ"/>
        </a:p>
      </dgm:t>
    </dgm:pt>
    <dgm:pt modelId="{60A59AFD-61CF-4F8A-AB9E-C19931B1CFAE}" type="sibTrans" cxnId="{40F598F7-9DFF-40A9-A5A4-F3F23FA3E1F6}">
      <dgm:prSet/>
      <dgm:spPr/>
      <dgm:t>
        <a:bodyPr/>
        <a:lstStyle/>
        <a:p>
          <a:endParaRPr lang="cs-CZ"/>
        </a:p>
      </dgm:t>
    </dgm:pt>
    <dgm:pt modelId="{A3BA30CC-CE84-4E02-A824-49EABFB6CC0E}">
      <dgm:prSet phldrT="[Text]"/>
      <dgm:spPr/>
      <dgm:t>
        <a:bodyPr/>
        <a:lstStyle/>
        <a:p>
          <a:r>
            <a:rPr lang="cs-CZ" altLang="cs-CZ" dirty="0" smtClean="0">
              <a:solidFill>
                <a:srgbClr val="0070C0"/>
              </a:solidFill>
            </a:rPr>
            <a:t>schopnosti, pomocí kterých </a:t>
          </a:r>
          <a:r>
            <a:rPr lang="cs-CZ" altLang="cs-CZ" b="1" dirty="0" smtClean="0">
              <a:solidFill>
                <a:srgbClr val="0070C0"/>
              </a:solidFill>
            </a:rPr>
            <a:t>člověk vnímá svět kolem sebe</a:t>
          </a:r>
          <a:r>
            <a:rPr lang="cs-CZ" altLang="cs-CZ" dirty="0" smtClean="0">
              <a:solidFill>
                <a:srgbClr val="0070C0"/>
              </a:solidFill>
            </a:rPr>
            <a:t>, jedná, reaguje, </a:t>
          </a:r>
          <a:r>
            <a:rPr lang="cs-CZ" altLang="cs-CZ" b="1" dirty="0" smtClean="0">
              <a:solidFill>
                <a:srgbClr val="0070C0"/>
              </a:solidFill>
            </a:rPr>
            <a:t>zvládá různé úkoly. </a:t>
          </a:r>
          <a:endParaRPr lang="cs-CZ" b="1" dirty="0">
            <a:solidFill>
              <a:srgbClr val="0070C0"/>
            </a:solidFill>
          </a:endParaRPr>
        </a:p>
      </dgm:t>
    </dgm:pt>
    <dgm:pt modelId="{B77B0405-827F-49C9-ADD8-E8D7658860B0}" type="parTrans" cxnId="{83EA618E-C955-4EA3-AFD0-D48F825576E1}">
      <dgm:prSet/>
      <dgm:spPr/>
      <dgm:t>
        <a:bodyPr/>
        <a:lstStyle/>
        <a:p>
          <a:endParaRPr lang="cs-CZ"/>
        </a:p>
      </dgm:t>
    </dgm:pt>
    <dgm:pt modelId="{E5872A02-F799-40A7-BB83-832355071FF1}" type="sibTrans" cxnId="{83EA618E-C955-4EA3-AFD0-D48F825576E1}">
      <dgm:prSet/>
      <dgm:spPr/>
      <dgm:t>
        <a:bodyPr/>
        <a:lstStyle/>
        <a:p>
          <a:endParaRPr lang="cs-CZ"/>
        </a:p>
      </dgm:t>
    </dgm:pt>
    <dgm:pt modelId="{F62F27B3-0996-4022-BCCE-DC70A59B7516}">
      <dgm:prSet phldrT="[Text]" phldr="1"/>
      <dgm:spPr/>
      <dgm:t>
        <a:bodyPr/>
        <a:lstStyle/>
        <a:p>
          <a:endParaRPr lang="cs-CZ"/>
        </a:p>
      </dgm:t>
    </dgm:pt>
    <dgm:pt modelId="{68207FBF-75C5-4585-A93F-134D94736F4F}" type="parTrans" cxnId="{2A96098D-C774-4164-A2BA-8CEBBC335960}">
      <dgm:prSet/>
      <dgm:spPr/>
      <dgm:t>
        <a:bodyPr/>
        <a:lstStyle/>
        <a:p>
          <a:endParaRPr lang="cs-CZ"/>
        </a:p>
      </dgm:t>
    </dgm:pt>
    <dgm:pt modelId="{4EE07042-2D0E-4B4A-90F2-92E94864FDAB}" type="sibTrans" cxnId="{2A96098D-C774-4164-A2BA-8CEBBC335960}">
      <dgm:prSet/>
      <dgm:spPr/>
      <dgm:t>
        <a:bodyPr/>
        <a:lstStyle/>
        <a:p>
          <a:endParaRPr lang="cs-CZ"/>
        </a:p>
      </dgm:t>
    </dgm:pt>
    <dgm:pt modelId="{A33A2C69-26F3-476E-A766-2650F3244191}">
      <dgm:prSet phldrT="[Text]"/>
      <dgm:spPr/>
      <dgm:t>
        <a:bodyPr/>
        <a:lstStyle/>
        <a:p>
          <a:r>
            <a:rPr lang="cs-CZ" altLang="cs-CZ" b="1" dirty="0" smtClean="0">
              <a:solidFill>
                <a:srgbClr val="0070C0"/>
              </a:solidFill>
            </a:rPr>
            <a:t>Myšlenkové procesy </a:t>
          </a:r>
          <a:r>
            <a:rPr lang="cs-CZ" altLang="cs-CZ" dirty="0" smtClean="0">
              <a:solidFill>
                <a:srgbClr val="0070C0"/>
              </a:solidFill>
            </a:rPr>
            <a:t>dávají člověku možnost </a:t>
          </a:r>
          <a:r>
            <a:rPr lang="cs-CZ" altLang="cs-CZ" b="1" dirty="0" smtClean="0">
              <a:solidFill>
                <a:srgbClr val="0070C0"/>
              </a:solidFill>
            </a:rPr>
            <a:t>učení, zapamatování, přizpůsobování se </a:t>
          </a:r>
          <a:r>
            <a:rPr lang="cs-CZ" altLang="cs-CZ" dirty="0" smtClean="0">
              <a:solidFill>
                <a:srgbClr val="0070C0"/>
              </a:solidFill>
            </a:rPr>
            <a:t>neustále se měnícím podmínkám okolního prostředí. </a:t>
          </a:r>
          <a:endParaRPr lang="cs-CZ" dirty="0">
            <a:solidFill>
              <a:srgbClr val="0070C0"/>
            </a:solidFill>
          </a:endParaRPr>
        </a:p>
      </dgm:t>
    </dgm:pt>
    <dgm:pt modelId="{0B50D35C-ED68-475A-A05C-F9DB1EDD795D}" type="parTrans" cxnId="{A42D6009-2E05-4ED7-977E-C816D6F672C9}">
      <dgm:prSet/>
      <dgm:spPr/>
      <dgm:t>
        <a:bodyPr/>
        <a:lstStyle/>
        <a:p>
          <a:endParaRPr lang="cs-CZ"/>
        </a:p>
      </dgm:t>
    </dgm:pt>
    <dgm:pt modelId="{B0BEF1F9-B2BF-4FE3-AF89-AB54F41147C0}" type="sibTrans" cxnId="{A42D6009-2E05-4ED7-977E-C816D6F672C9}">
      <dgm:prSet/>
      <dgm:spPr/>
      <dgm:t>
        <a:bodyPr/>
        <a:lstStyle/>
        <a:p>
          <a:endParaRPr lang="cs-CZ"/>
        </a:p>
      </dgm:t>
    </dgm:pt>
    <dgm:pt modelId="{76BC4F1B-49A2-466E-9A10-0A170FF42CDC}" type="pres">
      <dgm:prSet presAssocID="{BD82918E-28B3-4C60-9BED-AD714AE2E902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BF97F7CA-BF2A-485D-8DAE-B27C39B0309C}" type="pres">
      <dgm:prSet presAssocID="{84A0F098-4DCD-48CD-907C-51D070F8497B}" presName="parentText1" presStyleLbl="node1" presStyleIdx="0" presStyleCnt="3" custScaleX="104720" custLinFactNeighborX="2685" custLinFactNeighborY="687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665A8DD-4C07-44EF-881F-A2B801407BD0}" type="pres">
      <dgm:prSet presAssocID="{84A0F098-4DCD-48CD-907C-51D070F8497B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30351E6-CD07-4A47-8911-BC9760DE447E}" type="pres">
      <dgm:prSet presAssocID="{FA9E5C93-F5EA-45BD-B7CB-4D22FC22D412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DF42935-7296-4A4D-A328-D0E013EA8932}" type="pres">
      <dgm:prSet presAssocID="{FA9E5C93-F5EA-45BD-B7CB-4D22FC22D412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4A44B54-3DC7-44FC-AEFE-3662F08AAC40}" type="pres">
      <dgm:prSet presAssocID="{F62F27B3-0996-4022-BCCE-DC70A59B7516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B7CC75F-F437-4505-A0CA-FEC519CFE758}" type="pres">
      <dgm:prSet presAssocID="{F62F27B3-0996-4022-BCCE-DC70A59B7516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A96098D-C774-4164-A2BA-8CEBBC335960}" srcId="{BD82918E-28B3-4C60-9BED-AD714AE2E902}" destId="{F62F27B3-0996-4022-BCCE-DC70A59B7516}" srcOrd="2" destOrd="0" parTransId="{68207FBF-75C5-4585-A93F-134D94736F4F}" sibTransId="{4EE07042-2D0E-4B4A-90F2-92E94864FDAB}"/>
    <dgm:cxn modelId="{390D6A3E-2498-4392-B0E2-F40C9C6AA992}" type="presOf" srcId="{BD82918E-28B3-4C60-9BED-AD714AE2E902}" destId="{76BC4F1B-49A2-466E-9A10-0A170FF42CDC}" srcOrd="0" destOrd="0" presId="urn:microsoft.com/office/officeart/2009/3/layout/IncreasingArrowsProcess"/>
    <dgm:cxn modelId="{83EA618E-C955-4EA3-AFD0-D48F825576E1}" srcId="{FA9E5C93-F5EA-45BD-B7CB-4D22FC22D412}" destId="{A3BA30CC-CE84-4E02-A824-49EABFB6CC0E}" srcOrd="0" destOrd="0" parTransId="{B77B0405-827F-49C9-ADD8-E8D7658860B0}" sibTransId="{E5872A02-F799-40A7-BB83-832355071FF1}"/>
    <dgm:cxn modelId="{1B486DC8-9FD3-4372-A9B3-B2E2DF6C867A}" srcId="{84A0F098-4DCD-48CD-907C-51D070F8497B}" destId="{8503601E-322F-4825-9648-2C3CB6E3C65A}" srcOrd="0" destOrd="0" parTransId="{21DDE6D5-1CCF-4D55-A860-30DBEBCD17F2}" sibTransId="{9D8FF5E0-D3E3-4792-9981-C8F22DC75E52}"/>
    <dgm:cxn modelId="{A8B81FD2-8CD3-474D-8797-F85685B5F6FA}" type="presOf" srcId="{8503601E-322F-4825-9648-2C3CB6E3C65A}" destId="{D665A8DD-4C07-44EF-881F-A2B801407BD0}" srcOrd="0" destOrd="0" presId="urn:microsoft.com/office/officeart/2009/3/layout/IncreasingArrowsProcess"/>
    <dgm:cxn modelId="{A42D6009-2E05-4ED7-977E-C816D6F672C9}" srcId="{F62F27B3-0996-4022-BCCE-DC70A59B7516}" destId="{A33A2C69-26F3-476E-A766-2650F3244191}" srcOrd="0" destOrd="0" parTransId="{0B50D35C-ED68-475A-A05C-F9DB1EDD795D}" sibTransId="{B0BEF1F9-B2BF-4FE3-AF89-AB54F41147C0}"/>
    <dgm:cxn modelId="{B0E38437-9BE2-4B80-81C0-B7FCA8A38B71}" srcId="{BD82918E-28B3-4C60-9BED-AD714AE2E902}" destId="{84A0F098-4DCD-48CD-907C-51D070F8497B}" srcOrd="0" destOrd="0" parTransId="{54E8F31E-B9AC-4524-8E12-700EE67EA261}" sibTransId="{9CE38D64-796A-4BD6-8781-EBC5F6EE0273}"/>
    <dgm:cxn modelId="{DA62705D-446D-4C31-9DC5-AC0785924930}" type="presOf" srcId="{A3BA30CC-CE84-4E02-A824-49EABFB6CC0E}" destId="{FDF42935-7296-4A4D-A328-D0E013EA8932}" srcOrd="0" destOrd="0" presId="urn:microsoft.com/office/officeart/2009/3/layout/IncreasingArrowsProcess"/>
    <dgm:cxn modelId="{40F598F7-9DFF-40A9-A5A4-F3F23FA3E1F6}" srcId="{BD82918E-28B3-4C60-9BED-AD714AE2E902}" destId="{FA9E5C93-F5EA-45BD-B7CB-4D22FC22D412}" srcOrd="1" destOrd="0" parTransId="{F281E9EC-4D23-46F4-96E3-9D58031900D8}" sibTransId="{60A59AFD-61CF-4F8A-AB9E-C19931B1CFAE}"/>
    <dgm:cxn modelId="{6BA676F1-AF0F-4F69-8A3C-F321BDA8B201}" type="presOf" srcId="{A33A2C69-26F3-476E-A766-2650F3244191}" destId="{3B7CC75F-F437-4505-A0CA-FEC519CFE758}" srcOrd="0" destOrd="0" presId="urn:microsoft.com/office/officeart/2009/3/layout/IncreasingArrowsProcess"/>
    <dgm:cxn modelId="{FAAADE9F-F328-4B60-96FA-517E0CC62FD4}" type="presOf" srcId="{FA9E5C93-F5EA-45BD-B7CB-4D22FC22D412}" destId="{330351E6-CD07-4A47-8911-BC9760DE447E}" srcOrd="0" destOrd="0" presId="urn:microsoft.com/office/officeart/2009/3/layout/IncreasingArrowsProcess"/>
    <dgm:cxn modelId="{26705C1F-D073-4A1E-960D-F3728B728BAC}" type="presOf" srcId="{84A0F098-4DCD-48CD-907C-51D070F8497B}" destId="{BF97F7CA-BF2A-485D-8DAE-B27C39B0309C}" srcOrd="0" destOrd="0" presId="urn:microsoft.com/office/officeart/2009/3/layout/IncreasingArrowsProcess"/>
    <dgm:cxn modelId="{5D4C9F9B-B48C-4065-BDE1-1944D77BFEE1}" type="presOf" srcId="{F62F27B3-0996-4022-BCCE-DC70A59B7516}" destId="{64A44B54-3DC7-44FC-AEFE-3662F08AAC40}" srcOrd="0" destOrd="0" presId="urn:microsoft.com/office/officeart/2009/3/layout/IncreasingArrowsProcess"/>
    <dgm:cxn modelId="{C40EEA1D-131F-45C4-BD1E-56C332FB82B6}" type="presParOf" srcId="{76BC4F1B-49A2-466E-9A10-0A170FF42CDC}" destId="{BF97F7CA-BF2A-485D-8DAE-B27C39B0309C}" srcOrd="0" destOrd="0" presId="urn:microsoft.com/office/officeart/2009/3/layout/IncreasingArrowsProcess"/>
    <dgm:cxn modelId="{3AD8F208-1DE8-4479-9221-3A0ECFA4FA04}" type="presParOf" srcId="{76BC4F1B-49A2-466E-9A10-0A170FF42CDC}" destId="{D665A8DD-4C07-44EF-881F-A2B801407BD0}" srcOrd="1" destOrd="0" presId="urn:microsoft.com/office/officeart/2009/3/layout/IncreasingArrowsProcess"/>
    <dgm:cxn modelId="{B3E88A2D-77DD-4399-8DC8-25E1B3A8C252}" type="presParOf" srcId="{76BC4F1B-49A2-466E-9A10-0A170FF42CDC}" destId="{330351E6-CD07-4A47-8911-BC9760DE447E}" srcOrd="2" destOrd="0" presId="urn:microsoft.com/office/officeart/2009/3/layout/IncreasingArrowsProcess"/>
    <dgm:cxn modelId="{9D09B4C4-6023-4EC7-924C-40E4CACDA10A}" type="presParOf" srcId="{76BC4F1B-49A2-466E-9A10-0A170FF42CDC}" destId="{FDF42935-7296-4A4D-A328-D0E013EA8932}" srcOrd="3" destOrd="0" presId="urn:microsoft.com/office/officeart/2009/3/layout/IncreasingArrowsProcess"/>
    <dgm:cxn modelId="{E7C1C31F-B3AB-474E-AC15-6239FE2EF0E5}" type="presParOf" srcId="{76BC4F1B-49A2-466E-9A10-0A170FF42CDC}" destId="{64A44B54-3DC7-44FC-AEFE-3662F08AAC40}" srcOrd="4" destOrd="0" presId="urn:microsoft.com/office/officeart/2009/3/layout/IncreasingArrowsProcess"/>
    <dgm:cxn modelId="{4412DF0C-F8DE-4F6A-8E37-7A1D1677284B}" type="presParOf" srcId="{76BC4F1B-49A2-466E-9A10-0A170FF42CDC}" destId="{3B7CC75F-F437-4505-A0CA-FEC519CFE758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AFC0E9-F97C-4249-A119-AF0F54A5C339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D1F5AB33-D0DF-4C92-A568-E082A118E637}">
      <dgm:prSet phldrT="[Text]"/>
      <dgm:spPr/>
      <dgm:t>
        <a:bodyPr/>
        <a:lstStyle/>
        <a:p>
          <a:r>
            <a:rPr lang="cs-CZ" altLang="cs-CZ" b="1" dirty="0" smtClean="0">
              <a:solidFill>
                <a:srgbClr val="C00000"/>
              </a:solidFill>
            </a:rPr>
            <a:t>Komunikační dovednosti</a:t>
          </a:r>
          <a:r>
            <a:rPr lang="cs-CZ" altLang="cs-CZ" dirty="0" smtClean="0">
              <a:solidFill>
                <a:srgbClr val="C00000"/>
              </a:solidFill>
            </a:rPr>
            <a:t> </a:t>
          </a:r>
          <a:endParaRPr lang="cs-CZ" dirty="0"/>
        </a:p>
      </dgm:t>
    </dgm:pt>
    <dgm:pt modelId="{65D20072-8FB4-4525-869C-F6A77D3044CD}" type="parTrans" cxnId="{035FDA6B-6EEF-4B93-9FC6-ED89C8E3E460}">
      <dgm:prSet/>
      <dgm:spPr/>
      <dgm:t>
        <a:bodyPr/>
        <a:lstStyle/>
        <a:p>
          <a:endParaRPr lang="cs-CZ"/>
        </a:p>
      </dgm:t>
    </dgm:pt>
    <dgm:pt modelId="{D8759855-E0E9-4F2A-95AF-FA29F979505A}" type="sibTrans" cxnId="{035FDA6B-6EEF-4B93-9FC6-ED89C8E3E460}">
      <dgm:prSet/>
      <dgm:spPr/>
      <dgm:t>
        <a:bodyPr/>
        <a:lstStyle/>
        <a:p>
          <a:endParaRPr lang="cs-CZ"/>
        </a:p>
      </dgm:t>
    </dgm:pt>
    <dgm:pt modelId="{644A3DF6-4CD5-444F-9670-0E6CD57A8020}">
      <dgm:prSet phldrT="[Text]" phldr="1"/>
      <dgm:spPr/>
      <dgm:t>
        <a:bodyPr/>
        <a:lstStyle/>
        <a:p>
          <a:endParaRPr lang="cs-CZ" dirty="0"/>
        </a:p>
      </dgm:t>
    </dgm:pt>
    <dgm:pt modelId="{76DC8371-E1EA-4536-B129-3179B79944BE}" type="parTrans" cxnId="{9CA64F32-B9EC-4880-BF46-99B096A3A4CC}">
      <dgm:prSet/>
      <dgm:spPr/>
      <dgm:t>
        <a:bodyPr/>
        <a:lstStyle/>
        <a:p>
          <a:endParaRPr lang="cs-CZ"/>
        </a:p>
      </dgm:t>
    </dgm:pt>
    <dgm:pt modelId="{747098B2-482D-4F2F-A7F8-6D41921FFFA1}" type="sibTrans" cxnId="{9CA64F32-B9EC-4880-BF46-99B096A3A4CC}">
      <dgm:prSet/>
      <dgm:spPr/>
      <dgm:t>
        <a:bodyPr/>
        <a:lstStyle/>
        <a:p>
          <a:endParaRPr lang="cs-CZ"/>
        </a:p>
      </dgm:t>
    </dgm:pt>
    <dgm:pt modelId="{285EC1FD-13BA-4C9E-BB40-1BB04D0C895D}">
      <dgm:prSet phldrT="[Text]" phldr="1"/>
      <dgm:spPr>
        <a:solidFill>
          <a:schemeClr val="accent1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cs-CZ" dirty="0"/>
        </a:p>
      </dgm:t>
    </dgm:pt>
    <dgm:pt modelId="{0AA68F61-A80E-4D81-9860-9F324A8433BF}" type="parTrans" cxnId="{39E79090-92D2-4DCB-829A-D14DA5CBA6F9}">
      <dgm:prSet/>
      <dgm:spPr/>
      <dgm:t>
        <a:bodyPr/>
        <a:lstStyle/>
        <a:p>
          <a:endParaRPr lang="cs-CZ"/>
        </a:p>
      </dgm:t>
    </dgm:pt>
    <dgm:pt modelId="{AA021EC8-EE77-4F43-9ECB-3F5743829DB6}" type="sibTrans" cxnId="{39E79090-92D2-4DCB-829A-D14DA5CBA6F9}">
      <dgm:prSet/>
      <dgm:spPr/>
      <dgm:t>
        <a:bodyPr/>
        <a:lstStyle/>
        <a:p>
          <a:endParaRPr lang="cs-CZ"/>
        </a:p>
      </dgm:t>
    </dgm:pt>
    <dgm:pt modelId="{C55AED41-79FA-40C4-9048-D6A0093A41D8}">
      <dgm:prSet phldrT="[Text]"/>
      <dgm:spPr/>
      <dgm:t>
        <a:bodyPr/>
        <a:lstStyle/>
        <a:p>
          <a:r>
            <a:rPr lang="cs-CZ" altLang="cs-CZ" dirty="0" smtClean="0">
              <a:solidFill>
                <a:srgbClr val="0070C0"/>
              </a:solidFill>
            </a:rPr>
            <a:t>dovednosti, které </a:t>
          </a:r>
          <a:r>
            <a:rPr lang="cs-CZ" altLang="cs-CZ" b="1" dirty="0" smtClean="0">
              <a:solidFill>
                <a:srgbClr val="0070C0"/>
              </a:solidFill>
            </a:rPr>
            <a:t>zprostředkovávají</a:t>
          </a:r>
          <a:r>
            <a:rPr lang="cs-CZ" altLang="cs-CZ" dirty="0" smtClean="0">
              <a:solidFill>
                <a:srgbClr val="0070C0"/>
              </a:solidFill>
            </a:rPr>
            <a:t> sociální interakci, </a:t>
          </a:r>
        </a:p>
        <a:p>
          <a:r>
            <a:rPr lang="cs-CZ" altLang="cs-CZ" dirty="0" smtClean="0">
              <a:solidFill>
                <a:srgbClr val="0070C0"/>
              </a:solidFill>
            </a:rPr>
            <a:t>slouží k dorozumívání. </a:t>
          </a:r>
          <a:endParaRPr lang="cs-CZ" dirty="0">
            <a:solidFill>
              <a:srgbClr val="0070C0"/>
            </a:solidFill>
          </a:endParaRPr>
        </a:p>
      </dgm:t>
    </dgm:pt>
    <dgm:pt modelId="{13B696FB-7A4D-4C01-A8A2-33E245A7379C}" type="parTrans" cxnId="{D754B009-F581-412B-B276-200ECE3D8B8D}">
      <dgm:prSet/>
      <dgm:spPr/>
      <dgm:t>
        <a:bodyPr/>
        <a:lstStyle/>
        <a:p>
          <a:endParaRPr lang="cs-CZ"/>
        </a:p>
      </dgm:t>
    </dgm:pt>
    <dgm:pt modelId="{09F03E2A-9158-436E-8433-7C7E9DF37E30}" type="sibTrans" cxnId="{D754B009-F581-412B-B276-200ECE3D8B8D}">
      <dgm:prSet/>
      <dgm:spPr/>
      <dgm:t>
        <a:bodyPr/>
        <a:lstStyle/>
        <a:p>
          <a:endParaRPr lang="cs-CZ"/>
        </a:p>
      </dgm:t>
    </dgm:pt>
    <dgm:pt modelId="{743C8B60-216E-4661-BF4F-A18325E66B48}">
      <dgm:prSet phldrT="[Text]" phldr="1"/>
      <dgm:spPr>
        <a:solidFill>
          <a:schemeClr val="accent1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cs-CZ"/>
        </a:p>
      </dgm:t>
    </dgm:pt>
    <dgm:pt modelId="{4632BE64-4164-4C60-AE82-6A4128606B21}" type="parTrans" cxnId="{CA3A4AA3-57AE-46A7-B9E1-769388906FD2}">
      <dgm:prSet/>
      <dgm:spPr/>
      <dgm:t>
        <a:bodyPr/>
        <a:lstStyle/>
        <a:p>
          <a:endParaRPr lang="cs-CZ"/>
        </a:p>
      </dgm:t>
    </dgm:pt>
    <dgm:pt modelId="{66C76053-3B63-45C4-889D-72C9816AEDDC}" type="sibTrans" cxnId="{CA3A4AA3-57AE-46A7-B9E1-769388906FD2}">
      <dgm:prSet/>
      <dgm:spPr/>
      <dgm:t>
        <a:bodyPr/>
        <a:lstStyle/>
        <a:p>
          <a:endParaRPr lang="cs-CZ"/>
        </a:p>
      </dgm:t>
    </dgm:pt>
    <dgm:pt modelId="{6B196BE2-BAEB-4961-876E-15AA87A4B7B6}">
      <dgm:prSet phldrT="[Text]"/>
      <dgm:spPr/>
      <dgm:t>
        <a:bodyPr/>
        <a:lstStyle/>
        <a:p>
          <a:r>
            <a:rPr lang="cs-CZ" altLang="cs-CZ" dirty="0" smtClean="0">
              <a:solidFill>
                <a:srgbClr val="0070C0"/>
              </a:solidFill>
            </a:rPr>
            <a:t>Hlavními komunikačními dovednostmi jsou </a:t>
          </a:r>
          <a:r>
            <a:rPr lang="cs-CZ" altLang="cs-CZ" b="1" dirty="0" smtClean="0">
              <a:solidFill>
                <a:srgbClr val="0070C0"/>
              </a:solidFill>
            </a:rPr>
            <a:t>expresivní řeč </a:t>
          </a:r>
          <a:r>
            <a:rPr lang="cs-CZ" altLang="cs-CZ" dirty="0" smtClean="0">
              <a:solidFill>
                <a:srgbClr val="0070C0"/>
              </a:solidFill>
            </a:rPr>
            <a:t>(vyjadřování) a </a:t>
          </a:r>
          <a:r>
            <a:rPr lang="cs-CZ" altLang="cs-CZ" b="1" dirty="0" smtClean="0">
              <a:solidFill>
                <a:srgbClr val="0070C0"/>
              </a:solidFill>
            </a:rPr>
            <a:t>receptivní řeč </a:t>
          </a:r>
          <a:r>
            <a:rPr lang="cs-CZ" altLang="cs-CZ" dirty="0" smtClean="0">
              <a:solidFill>
                <a:srgbClr val="0070C0"/>
              </a:solidFill>
            </a:rPr>
            <a:t>(porozumění).</a:t>
          </a:r>
          <a:endParaRPr lang="cs-CZ" dirty="0">
            <a:solidFill>
              <a:srgbClr val="0070C0"/>
            </a:solidFill>
          </a:endParaRPr>
        </a:p>
      </dgm:t>
    </dgm:pt>
    <dgm:pt modelId="{F81FA0BA-CCFD-4D4D-A201-D247DE3F37A7}" type="parTrans" cxnId="{93755A02-1F22-4340-9908-B163F481CDC8}">
      <dgm:prSet/>
      <dgm:spPr/>
      <dgm:t>
        <a:bodyPr/>
        <a:lstStyle/>
        <a:p>
          <a:endParaRPr lang="cs-CZ"/>
        </a:p>
      </dgm:t>
    </dgm:pt>
    <dgm:pt modelId="{17519C7A-B0D6-4F1E-844A-46CEE25DEB16}" type="sibTrans" cxnId="{93755A02-1F22-4340-9908-B163F481CDC8}">
      <dgm:prSet/>
      <dgm:spPr/>
      <dgm:t>
        <a:bodyPr/>
        <a:lstStyle/>
        <a:p>
          <a:endParaRPr lang="cs-CZ"/>
        </a:p>
      </dgm:t>
    </dgm:pt>
    <dgm:pt modelId="{162D68D9-5BE3-42E8-9D5E-3070C4C444F8}">
      <dgm:prSet/>
      <dgm:spPr/>
      <dgm:t>
        <a:bodyPr/>
        <a:lstStyle/>
        <a:p>
          <a:endParaRPr lang="cs-CZ" altLang="cs-CZ" dirty="0" smtClean="0">
            <a:solidFill>
              <a:srgbClr val="002060"/>
            </a:solidFill>
          </a:endParaRPr>
        </a:p>
      </dgm:t>
    </dgm:pt>
    <dgm:pt modelId="{0BD0CE1A-3DE3-4540-8CBD-1C1FEC6E8FC0}" type="parTrans" cxnId="{F6B306C4-4144-4371-A626-2F2D9BA31859}">
      <dgm:prSet/>
      <dgm:spPr/>
      <dgm:t>
        <a:bodyPr/>
        <a:lstStyle/>
        <a:p>
          <a:endParaRPr lang="cs-CZ"/>
        </a:p>
      </dgm:t>
    </dgm:pt>
    <dgm:pt modelId="{64F1C5BC-A877-4C48-81CC-1CC58031A87C}" type="sibTrans" cxnId="{F6B306C4-4144-4371-A626-2F2D9BA31859}">
      <dgm:prSet/>
      <dgm:spPr/>
      <dgm:t>
        <a:bodyPr/>
        <a:lstStyle/>
        <a:p>
          <a:endParaRPr lang="cs-CZ"/>
        </a:p>
      </dgm:t>
    </dgm:pt>
    <dgm:pt modelId="{55407042-22CA-4A3C-9CD9-FDC1988DA4DA}" type="pres">
      <dgm:prSet presAssocID="{51AFC0E9-F97C-4249-A119-AF0F54A5C339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D5E252C4-B70D-461D-AA84-50CC4C7F0397}" type="pres">
      <dgm:prSet presAssocID="{D1F5AB33-D0DF-4C92-A568-E082A118E637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437DB34-17D7-4302-9B08-015091E5FB77}" type="pres">
      <dgm:prSet presAssocID="{D1F5AB33-D0DF-4C92-A568-E082A118E637}" presName="childText1" presStyleLbl="solidAlignAcc1" presStyleIdx="0" presStyleCnt="3" custLinFactNeighborX="2056" custLinFactNeighborY="-13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0C59E1A-BAE9-4C80-8F55-C6D060A621AA}" type="pres">
      <dgm:prSet presAssocID="{285EC1FD-13BA-4C9E-BB40-1BB04D0C895D}" presName="parentText2" presStyleLbl="node1" presStyleIdx="1" presStyleCnt="3" custLinFactNeighborX="-1098" custLinFactNeighborY="260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7F3F42C-008A-49AC-A826-F554FE94C47B}" type="pres">
      <dgm:prSet presAssocID="{285EC1FD-13BA-4C9E-BB40-1BB04D0C895D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BDEC12D-506A-47E4-AF6A-C5ABC73BF0B7}" type="pres">
      <dgm:prSet presAssocID="{743C8B60-216E-4661-BF4F-A18325E66B48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44C5836-B2F7-4404-A903-5D76909A050E}" type="pres">
      <dgm:prSet presAssocID="{743C8B60-216E-4661-BF4F-A18325E66B48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75F7572-B864-42A2-8ECB-773BCFA2F745}" type="presOf" srcId="{51AFC0E9-F97C-4249-A119-AF0F54A5C339}" destId="{55407042-22CA-4A3C-9CD9-FDC1988DA4DA}" srcOrd="0" destOrd="0" presId="urn:microsoft.com/office/officeart/2009/3/layout/IncreasingArrowsProcess"/>
    <dgm:cxn modelId="{AC8255AB-24D5-4E53-83E8-A03D703B873D}" type="presOf" srcId="{C55AED41-79FA-40C4-9048-D6A0093A41D8}" destId="{57F3F42C-008A-49AC-A826-F554FE94C47B}" srcOrd="0" destOrd="0" presId="urn:microsoft.com/office/officeart/2009/3/layout/IncreasingArrowsProcess"/>
    <dgm:cxn modelId="{CA3A4AA3-57AE-46A7-B9E1-769388906FD2}" srcId="{51AFC0E9-F97C-4249-A119-AF0F54A5C339}" destId="{743C8B60-216E-4661-BF4F-A18325E66B48}" srcOrd="2" destOrd="0" parTransId="{4632BE64-4164-4C60-AE82-6A4128606B21}" sibTransId="{66C76053-3B63-45C4-889D-72C9816AEDDC}"/>
    <dgm:cxn modelId="{F6B306C4-4144-4371-A626-2F2D9BA31859}" srcId="{743C8B60-216E-4661-BF4F-A18325E66B48}" destId="{162D68D9-5BE3-42E8-9D5E-3070C4C444F8}" srcOrd="1" destOrd="0" parTransId="{0BD0CE1A-3DE3-4540-8CBD-1C1FEC6E8FC0}" sibTransId="{64F1C5BC-A877-4C48-81CC-1CC58031A87C}"/>
    <dgm:cxn modelId="{5299364C-3D41-4105-9BCC-453A6CF373C3}" type="presOf" srcId="{644A3DF6-4CD5-444F-9670-0E6CD57A8020}" destId="{9437DB34-17D7-4302-9B08-015091E5FB77}" srcOrd="0" destOrd="0" presId="urn:microsoft.com/office/officeart/2009/3/layout/IncreasingArrowsProcess"/>
    <dgm:cxn modelId="{93755A02-1F22-4340-9908-B163F481CDC8}" srcId="{743C8B60-216E-4661-BF4F-A18325E66B48}" destId="{6B196BE2-BAEB-4961-876E-15AA87A4B7B6}" srcOrd="0" destOrd="0" parTransId="{F81FA0BA-CCFD-4D4D-A201-D247DE3F37A7}" sibTransId="{17519C7A-B0D6-4F1E-844A-46CEE25DEB16}"/>
    <dgm:cxn modelId="{DBB06D25-ACD7-4D59-A5F6-3936E3EC3759}" type="presOf" srcId="{285EC1FD-13BA-4C9E-BB40-1BB04D0C895D}" destId="{F0C59E1A-BAE9-4C80-8F55-C6D060A621AA}" srcOrd="0" destOrd="0" presId="urn:microsoft.com/office/officeart/2009/3/layout/IncreasingArrowsProcess"/>
    <dgm:cxn modelId="{9C05E16A-E971-4EDE-AB93-BB1CC951EAD4}" type="presOf" srcId="{743C8B60-216E-4661-BF4F-A18325E66B48}" destId="{1BDEC12D-506A-47E4-AF6A-C5ABC73BF0B7}" srcOrd="0" destOrd="0" presId="urn:microsoft.com/office/officeart/2009/3/layout/IncreasingArrowsProcess"/>
    <dgm:cxn modelId="{03AE00D0-4074-4604-9E44-690341C6463E}" type="presOf" srcId="{162D68D9-5BE3-42E8-9D5E-3070C4C444F8}" destId="{C44C5836-B2F7-4404-A903-5D76909A050E}" srcOrd="0" destOrd="1" presId="urn:microsoft.com/office/officeart/2009/3/layout/IncreasingArrowsProcess"/>
    <dgm:cxn modelId="{3C18DFA5-099B-4292-A53A-74474273760E}" type="presOf" srcId="{6B196BE2-BAEB-4961-876E-15AA87A4B7B6}" destId="{C44C5836-B2F7-4404-A903-5D76909A050E}" srcOrd="0" destOrd="0" presId="urn:microsoft.com/office/officeart/2009/3/layout/IncreasingArrowsProcess"/>
    <dgm:cxn modelId="{39E79090-92D2-4DCB-829A-D14DA5CBA6F9}" srcId="{51AFC0E9-F97C-4249-A119-AF0F54A5C339}" destId="{285EC1FD-13BA-4C9E-BB40-1BB04D0C895D}" srcOrd="1" destOrd="0" parTransId="{0AA68F61-A80E-4D81-9860-9F324A8433BF}" sibTransId="{AA021EC8-EE77-4F43-9ECB-3F5743829DB6}"/>
    <dgm:cxn modelId="{035FDA6B-6EEF-4B93-9FC6-ED89C8E3E460}" srcId="{51AFC0E9-F97C-4249-A119-AF0F54A5C339}" destId="{D1F5AB33-D0DF-4C92-A568-E082A118E637}" srcOrd="0" destOrd="0" parTransId="{65D20072-8FB4-4525-869C-F6A77D3044CD}" sibTransId="{D8759855-E0E9-4F2A-95AF-FA29F979505A}"/>
    <dgm:cxn modelId="{D754B009-F581-412B-B276-200ECE3D8B8D}" srcId="{285EC1FD-13BA-4C9E-BB40-1BB04D0C895D}" destId="{C55AED41-79FA-40C4-9048-D6A0093A41D8}" srcOrd="0" destOrd="0" parTransId="{13B696FB-7A4D-4C01-A8A2-33E245A7379C}" sibTransId="{09F03E2A-9158-436E-8433-7C7E9DF37E30}"/>
    <dgm:cxn modelId="{FCA13E47-B399-465A-9872-E724999D9D2B}" type="presOf" srcId="{D1F5AB33-D0DF-4C92-A568-E082A118E637}" destId="{D5E252C4-B70D-461D-AA84-50CC4C7F0397}" srcOrd="0" destOrd="0" presId="urn:microsoft.com/office/officeart/2009/3/layout/IncreasingArrowsProcess"/>
    <dgm:cxn modelId="{9CA64F32-B9EC-4880-BF46-99B096A3A4CC}" srcId="{D1F5AB33-D0DF-4C92-A568-E082A118E637}" destId="{644A3DF6-4CD5-444F-9670-0E6CD57A8020}" srcOrd="0" destOrd="0" parTransId="{76DC8371-E1EA-4536-B129-3179B79944BE}" sibTransId="{747098B2-482D-4F2F-A7F8-6D41921FFFA1}"/>
    <dgm:cxn modelId="{EDF2DDF0-BA94-43DA-AF4E-527B2114D45E}" type="presParOf" srcId="{55407042-22CA-4A3C-9CD9-FDC1988DA4DA}" destId="{D5E252C4-B70D-461D-AA84-50CC4C7F0397}" srcOrd="0" destOrd="0" presId="urn:microsoft.com/office/officeart/2009/3/layout/IncreasingArrowsProcess"/>
    <dgm:cxn modelId="{AFDD4734-2729-4734-ACF2-D4BC806C8603}" type="presParOf" srcId="{55407042-22CA-4A3C-9CD9-FDC1988DA4DA}" destId="{9437DB34-17D7-4302-9B08-015091E5FB77}" srcOrd="1" destOrd="0" presId="urn:microsoft.com/office/officeart/2009/3/layout/IncreasingArrowsProcess"/>
    <dgm:cxn modelId="{A7A73EA0-29B7-4796-8325-9731479B4580}" type="presParOf" srcId="{55407042-22CA-4A3C-9CD9-FDC1988DA4DA}" destId="{F0C59E1A-BAE9-4C80-8F55-C6D060A621AA}" srcOrd="2" destOrd="0" presId="urn:microsoft.com/office/officeart/2009/3/layout/IncreasingArrowsProcess"/>
    <dgm:cxn modelId="{D10150A1-853E-48D4-B973-B6B5CFD90D20}" type="presParOf" srcId="{55407042-22CA-4A3C-9CD9-FDC1988DA4DA}" destId="{57F3F42C-008A-49AC-A826-F554FE94C47B}" srcOrd="3" destOrd="0" presId="urn:microsoft.com/office/officeart/2009/3/layout/IncreasingArrowsProcess"/>
    <dgm:cxn modelId="{6150A4B1-DDE3-43AC-951E-81F90E7E1492}" type="presParOf" srcId="{55407042-22CA-4A3C-9CD9-FDC1988DA4DA}" destId="{1BDEC12D-506A-47E4-AF6A-C5ABC73BF0B7}" srcOrd="4" destOrd="0" presId="urn:microsoft.com/office/officeart/2009/3/layout/IncreasingArrowsProcess"/>
    <dgm:cxn modelId="{26F10166-2E81-4A08-9B29-B2BA7F5CD7C3}" type="presParOf" srcId="{55407042-22CA-4A3C-9CD9-FDC1988DA4DA}" destId="{C44C5836-B2F7-4404-A903-5D76909A050E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6CD465-3B01-4F58-859B-6C954AC6A7AA}" type="doc">
      <dgm:prSet loTypeId="urn:microsoft.com/office/officeart/2005/8/layout/bList2#3" loCatId="list" qsTypeId="urn:microsoft.com/office/officeart/2005/8/quickstyle/simple1" qsCatId="simple" csTypeId="urn:microsoft.com/office/officeart/2005/8/colors/accent1_2" csCatId="accent1" phldr="1"/>
      <dgm:spPr/>
    </dgm:pt>
    <dgm:pt modelId="{317062C5-FF13-495C-9A36-1626BA7B9ECB}">
      <dgm:prSet phldrT="[Text]"/>
      <dgm:spPr/>
      <dgm:t>
        <a:bodyPr/>
        <a:lstStyle/>
        <a:p>
          <a:r>
            <a:rPr lang="cs-CZ" dirty="0" smtClean="0">
              <a:solidFill>
                <a:srgbClr val="FFFF00"/>
              </a:solidFill>
            </a:rPr>
            <a:t>DDF</a:t>
          </a:r>
          <a:endParaRPr lang="cs-CZ" dirty="0">
            <a:solidFill>
              <a:srgbClr val="FFFF00"/>
            </a:solidFill>
          </a:endParaRPr>
        </a:p>
      </dgm:t>
    </dgm:pt>
    <dgm:pt modelId="{7833AFAD-720B-4DC4-B5A5-A1DC5E162187}" type="parTrans" cxnId="{1A2463A3-0FFF-4A71-A078-BA6F1D3A7A4E}">
      <dgm:prSet/>
      <dgm:spPr/>
      <dgm:t>
        <a:bodyPr/>
        <a:lstStyle/>
        <a:p>
          <a:endParaRPr lang="cs-CZ"/>
        </a:p>
      </dgm:t>
    </dgm:pt>
    <dgm:pt modelId="{3F8CD369-2553-4419-B7B2-CFB6173BC248}" type="sibTrans" cxnId="{1A2463A3-0FFF-4A71-A078-BA6F1D3A7A4E}">
      <dgm:prSet/>
      <dgm:spPr/>
      <dgm:t>
        <a:bodyPr/>
        <a:lstStyle/>
        <a:p>
          <a:endParaRPr lang="cs-CZ"/>
        </a:p>
      </dgm:t>
    </dgm:pt>
    <dgm:pt modelId="{3974324B-06A0-4776-8CCB-4772B3B1DDA8}">
      <dgm:prSet phldrT="[Text]"/>
      <dgm:spPr/>
      <dgm:t>
        <a:bodyPr/>
        <a:lstStyle/>
        <a:p>
          <a:r>
            <a:rPr lang="cs-CZ" dirty="0" smtClean="0">
              <a:solidFill>
                <a:srgbClr val="FFFF00"/>
              </a:solidFill>
            </a:rPr>
            <a:t>DDF</a:t>
          </a:r>
          <a:endParaRPr lang="cs-CZ" dirty="0">
            <a:solidFill>
              <a:srgbClr val="FFFF00"/>
            </a:solidFill>
          </a:endParaRPr>
        </a:p>
      </dgm:t>
    </dgm:pt>
    <dgm:pt modelId="{7CB505DB-6AB7-4DB1-B453-9B7B191718ED}" type="parTrans" cxnId="{224FC19A-9B32-4268-AA9D-7E2EB211554D}">
      <dgm:prSet/>
      <dgm:spPr/>
      <dgm:t>
        <a:bodyPr/>
        <a:lstStyle/>
        <a:p>
          <a:endParaRPr lang="cs-CZ"/>
        </a:p>
      </dgm:t>
    </dgm:pt>
    <dgm:pt modelId="{3C5799FA-BBF7-46B2-B413-6D33F7B9F289}" type="sibTrans" cxnId="{224FC19A-9B32-4268-AA9D-7E2EB211554D}">
      <dgm:prSet/>
      <dgm:spPr/>
      <dgm:t>
        <a:bodyPr/>
        <a:lstStyle/>
        <a:p>
          <a:endParaRPr lang="cs-CZ"/>
        </a:p>
      </dgm:t>
    </dgm:pt>
    <dgm:pt modelId="{5987E6B8-2EE5-4F23-8052-52F9080ED8D5}">
      <dgm:prSet phldrT="[Text]"/>
      <dgm:spPr/>
      <dgm:t>
        <a:bodyPr/>
        <a:lstStyle/>
        <a:p>
          <a:r>
            <a:rPr lang="cs-CZ" dirty="0" smtClean="0">
              <a:solidFill>
                <a:srgbClr val="FFFF00"/>
              </a:solidFill>
            </a:rPr>
            <a:t>DDF</a:t>
          </a:r>
          <a:endParaRPr lang="cs-CZ" dirty="0">
            <a:solidFill>
              <a:srgbClr val="FFFF00"/>
            </a:solidFill>
          </a:endParaRPr>
        </a:p>
      </dgm:t>
    </dgm:pt>
    <dgm:pt modelId="{06BE69A1-C110-476E-A1A5-4C82523A6C77}" type="parTrans" cxnId="{7FBD446E-52CF-4D0D-9F38-D27161FBDAAA}">
      <dgm:prSet/>
      <dgm:spPr/>
      <dgm:t>
        <a:bodyPr/>
        <a:lstStyle/>
        <a:p>
          <a:endParaRPr lang="cs-CZ"/>
        </a:p>
      </dgm:t>
    </dgm:pt>
    <dgm:pt modelId="{D64B13D1-C161-4294-AFA0-99C115589604}" type="sibTrans" cxnId="{7FBD446E-52CF-4D0D-9F38-D27161FBDAAA}">
      <dgm:prSet/>
      <dgm:spPr/>
      <dgm:t>
        <a:bodyPr/>
        <a:lstStyle/>
        <a:p>
          <a:endParaRPr lang="cs-CZ"/>
        </a:p>
      </dgm:t>
    </dgm:pt>
    <dgm:pt modelId="{3A13890C-420E-4C17-88DF-E0FC8026260A}">
      <dgm:prSet custT="1"/>
      <dgm:spPr/>
      <dgm:t>
        <a:bodyPr/>
        <a:lstStyle/>
        <a:p>
          <a:r>
            <a:rPr lang="cs-CZ" sz="2000" b="1" dirty="0" smtClean="0">
              <a:solidFill>
                <a:srgbClr val="00B050"/>
              </a:solidFill>
              <a:latin typeface="+mj-lt"/>
              <a:cs typeface="Times New Roman" pitchFamily="18" charset="0"/>
            </a:rPr>
            <a:t>primární prevence </a:t>
          </a:r>
          <a:r>
            <a:rPr lang="cs-CZ" sz="2000" dirty="0" smtClean="0">
              <a:solidFill>
                <a:srgbClr val="0070C0"/>
              </a:solidFill>
              <a:latin typeface="+mj-lt"/>
              <a:cs typeface="Times New Roman" pitchFamily="18" charset="0"/>
            </a:rPr>
            <a:t>(mateřská škola, rodina)</a:t>
          </a:r>
          <a:endParaRPr lang="cs-CZ" sz="2000" dirty="0">
            <a:solidFill>
              <a:srgbClr val="0070C0"/>
            </a:solidFill>
            <a:latin typeface="+mj-lt"/>
          </a:endParaRPr>
        </a:p>
      </dgm:t>
    </dgm:pt>
    <dgm:pt modelId="{33CABCFF-F003-4DA0-82A8-87906C08AD41}" type="parTrans" cxnId="{E02A3B40-BCCD-4FAC-B974-9CBEB308F9F8}">
      <dgm:prSet/>
      <dgm:spPr/>
      <dgm:t>
        <a:bodyPr/>
        <a:lstStyle/>
        <a:p>
          <a:endParaRPr lang="cs-CZ"/>
        </a:p>
      </dgm:t>
    </dgm:pt>
    <dgm:pt modelId="{BA3A1DF7-580A-43AF-AD2B-2FA00C58B80E}" type="sibTrans" cxnId="{E02A3B40-BCCD-4FAC-B974-9CBEB308F9F8}">
      <dgm:prSet/>
      <dgm:spPr/>
      <dgm:t>
        <a:bodyPr/>
        <a:lstStyle/>
        <a:p>
          <a:endParaRPr lang="cs-CZ"/>
        </a:p>
      </dgm:t>
    </dgm:pt>
    <dgm:pt modelId="{ED586D4D-FCC1-47C0-B8D0-6B9D3DD2A060}">
      <dgm:prSet custT="1"/>
      <dgm:spPr/>
      <dgm:t>
        <a:bodyPr/>
        <a:lstStyle/>
        <a:p>
          <a:r>
            <a:rPr lang="cs-CZ" sz="2000" b="1" dirty="0" smtClean="0">
              <a:solidFill>
                <a:srgbClr val="00B050"/>
              </a:solidFill>
              <a:cs typeface="Times New Roman" pitchFamily="18" charset="0"/>
            </a:rPr>
            <a:t>sekundární prevence </a:t>
          </a:r>
          <a:r>
            <a:rPr lang="cs-CZ" sz="2000" dirty="0" smtClean="0">
              <a:solidFill>
                <a:srgbClr val="0070C0"/>
              </a:solidFill>
              <a:cs typeface="Times New Roman" pitchFamily="18" charset="0"/>
            </a:rPr>
            <a:t>(porucha se již projevila, </a:t>
          </a:r>
          <a:endParaRPr lang="cs-CZ" sz="2000" dirty="0">
            <a:solidFill>
              <a:srgbClr val="0070C0"/>
            </a:solidFill>
          </a:endParaRPr>
        </a:p>
      </dgm:t>
    </dgm:pt>
    <dgm:pt modelId="{A9D68E53-0DF6-4983-8D96-D9B94C8B9270}" type="parTrans" cxnId="{89DFB003-8D9F-448A-9A20-B6D99791AD99}">
      <dgm:prSet/>
      <dgm:spPr/>
      <dgm:t>
        <a:bodyPr/>
        <a:lstStyle/>
        <a:p>
          <a:endParaRPr lang="cs-CZ"/>
        </a:p>
      </dgm:t>
    </dgm:pt>
    <dgm:pt modelId="{3025E6BA-BFCE-4559-A893-E02446C61B76}" type="sibTrans" cxnId="{89DFB003-8D9F-448A-9A20-B6D99791AD99}">
      <dgm:prSet/>
      <dgm:spPr/>
      <dgm:t>
        <a:bodyPr/>
        <a:lstStyle/>
        <a:p>
          <a:endParaRPr lang="cs-CZ"/>
        </a:p>
      </dgm:t>
    </dgm:pt>
    <dgm:pt modelId="{0752BADD-5953-48DD-87B2-5872860C099B}">
      <dgm:prSet custT="1"/>
      <dgm:spPr/>
      <dgm:t>
        <a:bodyPr/>
        <a:lstStyle/>
        <a:p>
          <a:r>
            <a:rPr lang="cs-CZ" sz="2000" b="1" dirty="0" smtClean="0">
              <a:solidFill>
                <a:srgbClr val="00B050"/>
              </a:solidFill>
              <a:latin typeface="+mn-lt"/>
              <a:cs typeface="Times New Roman" pitchFamily="18" charset="0"/>
            </a:rPr>
            <a:t>terciální prevence </a:t>
          </a:r>
          <a:r>
            <a:rPr lang="cs-CZ" sz="2000" dirty="0" smtClean="0">
              <a:solidFill>
                <a:srgbClr val="0070C0"/>
              </a:solidFill>
              <a:latin typeface="+mn-lt"/>
              <a:cs typeface="Times New Roman" pitchFamily="18" charset="0"/>
            </a:rPr>
            <a:t>(odstraňujeme znovu se opakující problémy, zabraňujeme jejich zhoršení, zásah do sociálního prostředí)</a:t>
          </a:r>
          <a:br>
            <a:rPr lang="cs-CZ" sz="2000" dirty="0" smtClean="0">
              <a:solidFill>
                <a:srgbClr val="0070C0"/>
              </a:solidFill>
              <a:latin typeface="+mn-lt"/>
              <a:cs typeface="Times New Roman" pitchFamily="18" charset="0"/>
            </a:rPr>
          </a:br>
          <a:endParaRPr lang="cs-CZ" sz="2000" dirty="0">
            <a:solidFill>
              <a:srgbClr val="0070C0"/>
            </a:solidFill>
            <a:latin typeface="+mn-lt"/>
          </a:endParaRPr>
        </a:p>
      </dgm:t>
    </dgm:pt>
    <dgm:pt modelId="{273FD6EC-3D1E-42E0-9B75-2E9A5B492389}" type="parTrans" cxnId="{565B5C76-1C37-4875-85DA-B0CA1753F021}">
      <dgm:prSet/>
      <dgm:spPr/>
      <dgm:t>
        <a:bodyPr/>
        <a:lstStyle/>
        <a:p>
          <a:endParaRPr lang="cs-CZ"/>
        </a:p>
      </dgm:t>
    </dgm:pt>
    <dgm:pt modelId="{921497D4-DDF4-4A2B-B2F3-21730F9ED13C}" type="sibTrans" cxnId="{565B5C76-1C37-4875-85DA-B0CA1753F021}">
      <dgm:prSet/>
      <dgm:spPr/>
      <dgm:t>
        <a:bodyPr/>
        <a:lstStyle/>
        <a:p>
          <a:endParaRPr lang="cs-CZ"/>
        </a:p>
      </dgm:t>
    </dgm:pt>
    <dgm:pt modelId="{97E50F04-A127-4F85-9236-3A54C036E955}">
      <dgm:prSet custT="1"/>
      <dgm:spPr/>
      <dgm:t>
        <a:bodyPr/>
        <a:lstStyle/>
        <a:p>
          <a:r>
            <a:rPr lang="cs-CZ" sz="2000" dirty="0" err="1" smtClean="0">
              <a:solidFill>
                <a:srgbClr val="0070C0"/>
              </a:solidFill>
              <a:cs typeface="Times New Roman" pitchFamily="18" charset="0"/>
            </a:rPr>
            <a:t>Intervnční</a:t>
          </a:r>
          <a:r>
            <a:rPr lang="cs-CZ" sz="2000" dirty="0" smtClean="0">
              <a:solidFill>
                <a:srgbClr val="0070C0"/>
              </a:solidFill>
              <a:cs typeface="Times New Roman" pitchFamily="18" charset="0"/>
            </a:rPr>
            <a:t> přístupy -Edukativně - stimulační skupiny)</a:t>
          </a:r>
          <a:endParaRPr lang="cs-CZ" sz="2000" dirty="0">
            <a:solidFill>
              <a:srgbClr val="0070C0"/>
            </a:solidFill>
          </a:endParaRPr>
        </a:p>
      </dgm:t>
    </dgm:pt>
    <dgm:pt modelId="{0C3033D1-7B56-4C8B-BD74-360E5E894C36}" type="parTrans" cxnId="{3FD21415-1DD9-4CC2-880D-CDCA8AFE067B}">
      <dgm:prSet/>
      <dgm:spPr/>
      <dgm:t>
        <a:bodyPr/>
        <a:lstStyle/>
        <a:p>
          <a:endParaRPr lang="cs-CZ"/>
        </a:p>
      </dgm:t>
    </dgm:pt>
    <dgm:pt modelId="{88B239F2-3D8A-4F35-986D-00C623062CED}" type="sibTrans" cxnId="{3FD21415-1DD9-4CC2-880D-CDCA8AFE067B}">
      <dgm:prSet/>
      <dgm:spPr/>
      <dgm:t>
        <a:bodyPr/>
        <a:lstStyle/>
        <a:p>
          <a:endParaRPr lang="cs-CZ"/>
        </a:p>
      </dgm:t>
    </dgm:pt>
    <dgm:pt modelId="{25F6DF29-3ECF-47C8-B7B6-1B58BFD05AFD}" type="pres">
      <dgm:prSet presAssocID="{7B6CD465-3B01-4F58-859B-6C954AC6A7AA}" presName="diagram" presStyleCnt="0">
        <dgm:presLayoutVars>
          <dgm:dir/>
          <dgm:animLvl val="lvl"/>
          <dgm:resizeHandles val="exact"/>
        </dgm:presLayoutVars>
      </dgm:prSet>
      <dgm:spPr/>
    </dgm:pt>
    <dgm:pt modelId="{2AF75F38-CDE3-42D4-83E8-3F3C6FB55496}" type="pres">
      <dgm:prSet presAssocID="{317062C5-FF13-495C-9A36-1626BA7B9ECB}" presName="compNode" presStyleCnt="0"/>
      <dgm:spPr/>
    </dgm:pt>
    <dgm:pt modelId="{291128B4-CA01-4256-A2D7-DEE2DEE53E86}" type="pres">
      <dgm:prSet presAssocID="{317062C5-FF13-495C-9A36-1626BA7B9ECB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16E2F0C-2045-4FCD-8CBA-7BA6E2675527}" type="pres">
      <dgm:prSet presAssocID="{317062C5-FF13-495C-9A36-1626BA7B9EC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B83F603-BAA0-474D-A748-EAFDB3B92180}" type="pres">
      <dgm:prSet presAssocID="{317062C5-FF13-495C-9A36-1626BA7B9ECB}" presName="parentRect" presStyleLbl="alignNode1" presStyleIdx="0" presStyleCnt="3"/>
      <dgm:spPr/>
      <dgm:t>
        <a:bodyPr/>
        <a:lstStyle/>
        <a:p>
          <a:endParaRPr lang="cs-CZ"/>
        </a:p>
      </dgm:t>
    </dgm:pt>
    <dgm:pt modelId="{130127BD-DB7F-4B51-8900-3C56396D5745}" type="pres">
      <dgm:prSet presAssocID="{317062C5-FF13-495C-9A36-1626BA7B9ECB}" presName="adorn" presStyleLbl="fgAccFollowNode1" presStyleIdx="0" presStyleCnt="3"/>
      <dgm:spPr/>
    </dgm:pt>
    <dgm:pt modelId="{68C17FA6-8A71-4769-92A9-70A2F20850C3}" type="pres">
      <dgm:prSet presAssocID="{3F8CD369-2553-4419-B7B2-CFB6173BC248}" presName="sibTrans" presStyleLbl="sibTrans2D1" presStyleIdx="0" presStyleCnt="0"/>
      <dgm:spPr/>
      <dgm:t>
        <a:bodyPr/>
        <a:lstStyle/>
        <a:p>
          <a:endParaRPr lang="cs-CZ"/>
        </a:p>
      </dgm:t>
    </dgm:pt>
    <dgm:pt modelId="{E76A308D-D63D-41B9-9241-629BC6F56022}" type="pres">
      <dgm:prSet presAssocID="{3974324B-06A0-4776-8CCB-4772B3B1DDA8}" presName="compNode" presStyleCnt="0"/>
      <dgm:spPr/>
    </dgm:pt>
    <dgm:pt modelId="{730C62E2-0D15-4ABB-9F49-C7EFAD0E0FF3}" type="pres">
      <dgm:prSet presAssocID="{3974324B-06A0-4776-8CCB-4772B3B1DDA8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41138DB-3073-4231-B034-08469144A55B}" type="pres">
      <dgm:prSet presAssocID="{3974324B-06A0-4776-8CCB-4772B3B1DDA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01503AD-EBCB-47E9-B942-ECEC83AFED7B}" type="pres">
      <dgm:prSet presAssocID="{3974324B-06A0-4776-8CCB-4772B3B1DDA8}" presName="parentRect" presStyleLbl="alignNode1" presStyleIdx="1" presStyleCnt="3"/>
      <dgm:spPr/>
      <dgm:t>
        <a:bodyPr/>
        <a:lstStyle/>
        <a:p>
          <a:endParaRPr lang="cs-CZ"/>
        </a:p>
      </dgm:t>
    </dgm:pt>
    <dgm:pt modelId="{365E64D6-9118-49B6-B452-21E72EE27A3F}" type="pres">
      <dgm:prSet presAssocID="{3974324B-06A0-4776-8CCB-4772B3B1DDA8}" presName="adorn" presStyleLbl="fgAccFollowNode1" presStyleIdx="1" presStyleCnt="3"/>
      <dgm:spPr/>
    </dgm:pt>
    <dgm:pt modelId="{090B4189-3B72-4E29-836F-B029A80FA815}" type="pres">
      <dgm:prSet presAssocID="{3C5799FA-BBF7-46B2-B413-6D33F7B9F289}" presName="sibTrans" presStyleLbl="sibTrans2D1" presStyleIdx="0" presStyleCnt="0"/>
      <dgm:spPr/>
      <dgm:t>
        <a:bodyPr/>
        <a:lstStyle/>
        <a:p>
          <a:endParaRPr lang="cs-CZ"/>
        </a:p>
      </dgm:t>
    </dgm:pt>
    <dgm:pt modelId="{101E5093-486A-4EC9-9B41-C9893B11069C}" type="pres">
      <dgm:prSet presAssocID="{5987E6B8-2EE5-4F23-8052-52F9080ED8D5}" presName="compNode" presStyleCnt="0"/>
      <dgm:spPr/>
    </dgm:pt>
    <dgm:pt modelId="{8429E024-19F1-4EBE-9E6B-42B1DCAC7969}" type="pres">
      <dgm:prSet presAssocID="{5987E6B8-2EE5-4F23-8052-52F9080ED8D5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1F36182-C47F-4C39-A2D4-CBC328F1119C}" type="pres">
      <dgm:prSet presAssocID="{5987E6B8-2EE5-4F23-8052-52F9080ED8D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B108FFA-8C3D-4923-93CB-0BAE1D8D66FB}" type="pres">
      <dgm:prSet presAssocID="{5987E6B8-2EE5-4F23-8052-52F9080ED8D5}" presName="parentRect" presStyleLbl="alignNode1" presStyleIdx="2" presStyleCnt="3"/>
      <dgm:spPr/>
      <dgm:t>
        <a:bodyPr/>
        <a:lstStyle/>
        <a:p>
          <a:endParaRPr lang="cs-CZ"/>
        </a:p>
      </dgm:t>
    </dgm:pt>
    <dgm:pt modelId="{37F967D2-FBBE-4BC6-A36F-E06207B17967}" type="pres">
      <dgm:prSet presAssocID="{5987E6B8-2EE5-4F23-8052-52F9080ED8D5}" presName="adorn" presStyleLbl="fgAccFollowNode1" presStyleIdx="2" presStyleCnt="3"/>
      <dgm:spPr/>
    </dgm:pt>
  </dgm:ptLst>
  <dgm:cxnLst>
    <dgm:cxn modelId="{2C8327C0-3E15-4904-B4E0-49E5DCFC6F84}" type="presOf" srcId="{5987E6B8-2EE5-4F23-8052-52F9080ED8D5}" destId="{F1F36182-C47F-4C39-A2D4-CBC328F1119C}" srcOrd="0" destOrd="0" presId="urn:microsoft.com/office/officeart/2005/8/layout/bList2#3"/>
    <dgm:cxn modelId="{5A37FC25-0D28-4D8B-A00A-CE9E9816EECD}" type="presOf" srcId="{0752BADD-5953-48DD-87B2-5872860C099B}" destId="{8429E024-19F1-4EBE-9E6B-42B1DCAC7969}" srcOrd="0" destOrd="0" presId="urn:microsoft.com/office/officeart/2005/8/layout/bList2#3"/>
    <dgm:cxn modelId="{0A15DC98-DEBF-4B42-AEBC-A487104B71B1}" type="presOf" srcId="{3974324B-06A0-4776-8CCB-4772B3B1DDA8}" destId="{A41138DB-3073-4231-B034-08469144A55B}" srcOrd="0" destOrd="0" presId="urn:microsoft.com/office/officeart/2005/8/layout/bList2#3"/>
    <dgm:cxn modelId="{4A1ACD6A-DE40-40AE-AC79-C47CB2F91E65}" type="presOf" srcId="{3F8CD369-2553-4419-B7B2-CFB6173BC248}" destId="{68C17FA6-8A71-4769-92A9-70A2F20850C3}" srcOrd="0" destOrd="0" presId="urn:microsoft.com/office/officeart/2005/8/layout/bList2#3"/>
    <dgm:cxn modelId="{224FC19A-9B32-4268-AA9D-7E2EB211554D}" srcId="{7B6CD465-3B01-4F58-859B-6C954AC6A7AA}" destId="{3974324B-06A0-4776-8CCB-4772B3B1DDA8}" srcOrd="1" destOrd="0" parTransId="{7CB505DB-6AB7-4DB1-B453-9B7B191718ED}" sibTransId="{3C5799FA-BBF7-46B2-B413-6D33F7B9F289}"/>
    <dgm:cxn modelId="{E02A3B40-BCCD-4FAC-B974-9CBEB308F9F8}" srcId="{317062C5-FF13-495C-9A36-1626BA7B9ECB}" destId="{3A13890C-420E-4C17-88DF-E0FC8026260A}" srcOrd="0" destOrd="0" parTransId="{33CABCFF-F003-4DA0-82A8-87906C08AD41}" sibTransId="{BA3A1DF7-580A-43AF-AD2B-2FA00C58B80E}"/>
    <dgm:cxn modelId="{252CFDD3-790F-45D9-8880-34C6D047A6A5}" type="presOf" srcId="{317062C5-FF13-495C-9A36-1626BA7B9ECB}" destId="{F16E2F0C-2045-4FCD-8CBA-7BA6E2675527}" srcOrd="0" destOrd="0" presId="urn:microsoft.com/office/officeart/2005/8/layout/bList2#3"/>
    <dgm:cxn modelId="{3FD21415-1DD9-4CC2-880D-CDCA8AFE067B}" srcId="{3974324B-06A0-4776-8CCB-4772B3B1DDA8}" destId="{97E50F04-A127-4F85-9236-3A54C036E955}" srcOrd="1" destOrd="0" parTransId="{0C3033D1-7B56-4C8B-BD74-360E5E894C36}" sibTransId="{88B239F2-3D8A-4F35-986D-00C623062CED}"/>
    <dgm:cxn modelId="{5666D62C-530F-4323-B461-C520E1CEB897}" type="presOf" srcId="{3A13890C-420E-4C17-88DF-E0FC8026260A}" destId="{291128B4-CA01-4256-A2D7-DEE2DEE53E86}" srcOrd="0" destOrd="0" presId="urn:microsoft.com/office/officeart/2005/8/layout/bList2#3"/>
    <dgm:cxn modelId="{2C7802F6-AB45-45D6-BA1D-921701788997}" type="presOf" srcId="{5987E6B8-2EE5-4F23-8052-52F9080ED8D5}" destId="{0B108FFA-8C3D-4923-93CB-0BAE1D8D66FB}" srcOrd="1" destOrd="0" presId="urn:microsoft.com/office/officeart/2005/8/layout/bList2#3"/>
    <dgm:cxn modelId="{7FBD446E-52CF-4D0D-9F38-D27161FBDAAA}" srcId="{7B6CD465-3B01-4F58-859B-6C954AC6A7AA}" destId="{5987E6B8-2EE5-4F23-8052-52F9080ED8D5}" srcOrd="2" destOrd="0" parTransId="{06BE69A1-C110-476E-A1A5-4C82523A6C77}" sibTransId="{D64B13D1-C161-4294-AFA0-99C115589604}"/>
    <dgm:cxn modelId="{13A6D7C3-0B92-499E-BC03-A99E344353D3}" type="presOf" srcId="{ED586D4D-FCC1-47C0-B8D0-6B9D3DD2A060}" destId="{730C62E2-0D15-4ABB-9F49-C7EFAD0E0FF3}" srcOrd="0" destOrd="0" presId="urn:microsoft.com/office/officeart/2005/8/layout/bList2#3"/>
    <dgm:cxn modelId="{F5796062-23D0-414B-A0CA-0912E718F9B0}" type="presOf" srcId="{317062C5-FF13-495C-9A36-1626BA7B9ECB}" destId="{0B83F603-BAA0-474D-A748-EAFDB3B92180}" srcOrd="1" destOrd="0" presId="urn:microsoft.com/office/officeart/2005/8/layout/bList2#3"/>
    <dgm:cxn modelId="{89DFB003-8D9F-448A-9A20-B6D99791AD99}" srcId="{3974324B-06A0-4776-8CCB-4772B3B1DDA8}" destId="{ED586D4D-FCC1-47C0-B8D0-6B9D3DD2A060}" srcOrd="0" destOrd="0" parTransId="{A9D68E53-0DF6-4983-8D96-D9B94C8B9270}" sibTransId="{3025E6BA-BFCE-4559-A893-E02446C61B76}"/>
    <dgm:cxn modelId="{36A9B034-B90B-459F-87C0-8C704E7DE253}" type="presOf" srcId="{3C5799FA-BBF7-46B2-B413-6D33F7B9F289}" destId="{090B4189-3B72-4E29-836F-B029A80FA815}" srcOrd="0" destOrd="0" presId="urn:microsoft.com/office/officeart/2005/8/layout/bList2#3"/>
    <dgm:cxn modelId="{1A2463A3-0FFF-4A71-A078-BA6F1D3A7A4E}" srcId="{7B6CD465-3B01-4F58-859B-6C954AC6A7AA}" destId="{317062C5-FF13-495C-9A36-1626BA7B9ECB}" srcOrd="0" destOrd="0" parTransId="{7833AFAD-720B-4DC4-B5A5-A1DC5E162187}" sibTransId="{3F8CD369-2553-4419-B7B2-CFB6173BC248}"/>
    <dgm:cxn modelId="{3ECB3C1A-28ED-4736-A47D-505D3696A1E7}" type="presOf" srcId="{7B6CD465-3B01-4F58-859B-6C954AC6A7AA}" destId="{25F6DF29-3ECF-47C8-B7B6-1B58BFD05AFD}" srcOrd="0" destOrd="0" presId="urn:microsoft.com/office/officeart/2005/8/layout/bList2#3"/>
    <dgm:cxn modelId="{2811A924-3AA1-4C80-BE07-2BABED17B405}" type="presOf" srcId="{3974324B-06A0-4776-8CCB-4772B3B1DDA8}" destId="{B01503AD-EBCB-47E9-B942-ECEC83AFED7B}" srcOrd="1" destOrd="0" presId="urn:microsoft.com/office/officeart/2005/8/layout/bList2#3"/>
    <dgm:cxn modelId="{565B5C76-1C37-4875-85DA-B0CA1753F021}" srcId="{5987E6B8-2EE5-4F23-8052-52F9080ED8D5}" destId="{0752BADD-5953-48DD-87B2-5872860C099B}" srcOrd="0" destOrd="0" parTransId="{273FD6EC-3D1E-42E0-9B75-2E9A5B492389}" sibTransId="{921497D4-DDF4-4A2B-B2F3-21730F9ED13C}"/>
    <dgm:cxn modelId="{F0865AB9-03B1-4BA4-B546-9B1005E8CD7A}" type="presOf" srcId="{97E50F04-A127-4F85-9236-3A54C036E955}" destId="{730C62E2-0D15-4ABB-9F49-C7EFAD0E0FF3}" srcOrd="0" destOrd="1" presId="urn:microsoft.com/office/officeart/2005/8/layout/bList2#3"/>
    <dgm:cxn modelId="{FF26BAB6-349D-4902-96A1-D2A6971FDA44}" type="presParOf" srcId="{25F6DF29-3ECF-47C8-B7B6-1B58BFD05AFD}" destId="{2AF75F38-CDE3-42D4-83E8-3F3C6FB55496}" srcOrd="0" destOrd="0" presId="urn:microsoft.com/office/officeart/2005/8/layout/bList2#3"/>
    <dgm:cxn modelId="{ECB6160B-CD58-4819-9A8C-63D6D296AC8E}" type="presParOf" srcId="{2AF75F38-CDE3-42D4-83E8-3F3C6FB55496}" destId="{291128B4-CA01-4256-A2D7-DEE2DEE53E86}" srcOrd="0" destOrd="0" presId="urn:microsoft.com/office/officeart/2005/8/layout/bList2#3"/>
    <dgm:cxn modelId="{9F5E6352-37AD-46DE-903B-ADA58CC5C0E5}" type="presParOf" srcId="{2AF75F38-CDE3-42D4-83E8-3F3C6FB55496}" destId="{F16E2F0C-2045-4FCD-8CBA-7BA6E2675527}" srcOrd="1" destOrd="0" presId="urn:microsoft.com/office/officeart/2005/8/layout/bList2#3"/>
    <dgm:cxn modelId="{272B8BB1-F579-417B-BA20-EE78E06A1FD3}" type="presParOf" srcId="{2AF75F38-CDE3-42D4-83E8-3F3C6FB55496}" destId="{0B83F603-BAA0-474D-A748-EAFDB3B92180}" srcOrd="2" destOrd="0" presId="urn:microsoft.com/office/officeart/2005/8/layout/bList2#3"/>
    <dgm:cxn modelId="{F8714D4E-4F99-4577-BFEE-0D56C1212B16}" type="presParOf" srcId="{2AF75F38-CDE3-42D4-83E8-3F3C6FB55496}" destId="{130127BD-DB7F-4B51-8900-3C56396D5745}" srcOrd="3" destOrd="0" presId="urn:microsoft.com/office/officeart/2005/8/layout/bList2#3"/>
    <dgm:cxn modelId="{282C0F79-6C40-4F4C-8693-439587E794CB}" type="presParOf" srcId="{25F6DF29-3ECF-47C8-B7B6-1B58BFD05AFD}" destId="{68C17FA6-8A71-4769-92A9-70A2F20850C3}" srcOrd="1" destOrd="0" presId="urn:microsoft.com/office/officeart/2005/8/layout/bList2#3"/>
    <dgm:cxn modelId="{9363D31B-AB5D-4317-957A-736A43F72498}" type="presParOf" srcId="{25F6DF29-3ECF-47C8-B7B6-1B58BFD05AFD}" destId="{E76A308D-D63D-41B9-9241-629BC6F56022}" srcOrd="2" destOrd="0" presId="urn:microsoft.com/office/officeart/2005/8/layout/bList2#3"/>
    <dgm:cxn modelId="{8B46FC58-A7DC-4638-9B72-075AEEB25C73}" type="presParOf" srcId="{E76A308D-D63D-41B9-9241-629BC6F56022}" destId="{730C62E2-0D15-4ABB-9F49-C7EFAD0E0FF3}" srcOrd="0" destOrd="0" presId="urn:microsoft.com/office/officeart/2005/8/layout/bList2#3"/>
    <dgm:cxn modelId="{CA335646-787E-475F-899F-F7967298919B}" type="presParOf" srcId="{E76A308D-D63D-41B9-9241-629BC6F56022}" destId="{A41138DB-3073-4231-B034-08469144A55B}" srcOrd="1" destOrd="0" presId="urn:microsoft.com/office/officeart/2005/8/layout/bList2#3"/>
    <dgm:cxn modelId="{6FD7B240-91BA-4941-9DB3-99656C1FCF8F}" type="presParOf" srcId="{E76A308D-D63D-41B9-9241-629BC6F56022}" destId="{B01503AD-EBCB-47E9-B942-ECEC83AFED7B}" srcOrd="2" destOrd="0" presId="urn:microsoft.com/office/officeart/2005/8/layout/bList2#3"/>
    <dgm:cxn modelId="{1507885D-97A5-431B-9BD5-49A99A876DCC}" type="presParOf" srcId="{E76A308D-D63D-41B9-9241-629BC6F56022}" destId="{365E64D6-9118-49B6-B452-21E72EE27A3F}" srcOrd="3" destOrd="0" presId="urn:microsoft.com/office/officeart/2005/8/layout/bList2#3"/>
    <dgm:cxn modelId="{64EDABBC-6358-4702-AD86-EBD577F43564}" type="presParOf" srcId="{25F6DF29-3ECF-47C8-B7B6-1B58BFD05AFD}" destId="{090B4189-3B72-4E29-836F-B029A80FA815}" srcOrd="3" destOrd="0" presId="urn:microsoft.com/office/officeart/2005/8/layout/bList2#3"/>
    <dgm:cxn modelId="{A1F62015-4448-4FDA-9B95-C1134BECF0A5}" type="presParOf" srcId="{25F6DF29-3ECF-47C8-B7B6-1B58BFD05AFD}" destId="{101E5093-486A-4EC9-9B41-C9893B11069C}" srcOrd="4" destOrd="0" presId="urn:microsoft.com/office/officeart/2005/8/layout/bList2#3"/>
    <dgm:cxn modelId="{63BCC264-2B5B-48E1-BF46-8FCA150E2391}" type="presParOf" srcId="{101E5093-486A-4EC9-9B41-C9893B11069C}" destId="{8429E024-19F1-4EBE-9E6B-42B1DCAC7969}" srcOrd="0" destOrd="0" presId="urn:microsoft.com/office/officeart/2005/8/layout/bList2#3"/>
    <dgm:cxn modelId="{94CF86EE-46EE-4267-8767-C10381F6D207}" type="presParOf" srcId="{101E5093-486A-4EC9-9B41-C9893B11069C}" destId="{F1F36182-C47F-4C39-A2D4-CBC328F1119C}" srcOrd="1" destOrd="0" presId="urn:microsoft.com/office/officeart/2005/8/layout/bList2#3"/>
    <dgm:cxn modelId="{708C91B9-37F9-4844-97E2-490ABE1296CA}" type="presParOf" srcId="{101E5093-486A-4EC9-9B41-C9893B11069C}" destId="{0B108FFA-8C3D-4923-93CB-0BAE1D8D66FB}" srcOrd="2" destOrd="0" presId="urn:microsoft.com/office/officeart/2005/8/layout/bList2#3"/>
    <dgm:cxn modelId="{C73FB6D6-3205-4E55-9B11-CF72AE3CB7CA}" type="presParOf" srcId="{101E5093-486A-4EC9-9B41-C9893B11069C}" destId="{37F967D2-FBBE-4BC6-A36F-E06207B17967}" srcOrd="3" destOrd="0" presId="urn:microsoft.com/office/officeart/2005/8/layout/bList2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D82918E-28B3-4C60-9BED-AD714AE2E902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4A0F098-4DCD-48CD-907C-51D070F8497B}">
      <dgm:prSet phldrT="[Text]"/>
      <dgm:spPr>
        <a:solidFill>
          <a:schemeClr val="bg1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cs-CZ" altLang="cs-CZ" b="1" dirty="0" smtClean="0">
              <a:solidFill>
                <a:srgbClr val="C00000"/>
              </a:solidFill>
            </a:rPr>
            <a:t>Kognitivní schopnosti</a:t>
          </a:r>
          <a:r>
            <a:rPr lang="cs-CZ" altLang="cs-CZ" dirty="0" smtClean="0">
              <a:solidFill>
                <a:srgbClr val="C00000"/>
              </a:solidFill>
            </a:rPr>
            <a:t> </a:t>
          </a:r>
          <a:endParaRPr lang="cs-CZ" dirty="0"/>
        </a:p>
      </dgm:t>
    </dgm:pt>
    <dgm:pt modelId="{54E8F31E-B9AC-4524-8E12-700EE67EA261}" type="parTrans" cxnId="{B0E38437-9BE2-4B80-81C0-B7FCA8A38B71}">
      <dgm:prSet/>
      <dgm:spPr/>
      <dgm:t>
        <a:bodyPr/>
        <a:lstStyle/>
        <a:p>
          <a:endParaRPr lang="cs-CZ"/>
        </a:p>
      </dgm:t>
    </dgm:pt>
    <dgm:pt modelId="{9CE38D64-796A-4BD6-8781-EBC5F6EE0273}" type="sibTrans" cxnId="{B0E38437-9BE2-4B80-81C0-B7FCA8A38B71}">
      <dgm:prSet/>
      <dgm:spPr/>
      <dgm:t>
        <a:bodyPr/>
        <a:lstStyle/>
        <a:p>
          <a:endParaRPr lang="cs-CZ"/>
        </a:p>
      </dgm:t>
    </dgm:pt>
    <dgm:pt modelId="{8503601E-322F-4825-9648-2C3CB6E3C65A}">
      <dgm:prSet phldrT="[Text]" phldr="1"/>
      <dgm:spPr/>
      <dgm:t>
        <a:bodyPr/>
        <a:lstStyle/>
        <a:p>
          <a:endParaRPr lang="cs-CZ"/>
        </a:p>
      </dgm:t>
    </dgm:pt>
    <dgm:pt modelId="{21DDE6D5-1CCF-4D55-A860-30DBEBCD17F2}" type="parTrans" cxnId="{1B486DC8-9FD3-4372-A9B3-B2E2DF6C867A}">
      <dgm:prSet/>
      <dgm:spPr/>
      <dgm:t>
        <a:bodyPr/>
        <a:lstStyle/>
        <a:p>
          <a:endParaRPr lang="cs-CZ"/>
        </a:p>
      </dgm:t>
    </dgm:pt>
    <dgm:pt modelId="{9D8FF5E0-D3E3-4792-9981-C8F22DC75E52}" type="sibTrans" cxnId="{1B486DC8-9FD3-4372-A9B3-B2E2DF6C867A}">
      <dgm:prSet/>
      <dgm:spPr/>
      <dgm:t>
        <a:bodyPr/>
        <a:lstStyle/>
        <a:p>
          <a:endParaRPr lang="cs-CZ"/>
        </a:p>
      </dgm:t>
    </dgm:pt>
    <dgm:pt modelId="{FA9E5C93-F5EA-45BD-B7CB-4D22FC22D412}">
      <dgm:prSet phldrT="[Text]" phldr="1"/>
      <dgm:spPr/>
      <dgm:t>
        <a:bodyPr/>
        <a:lstStyle/>
        <a:p>
          <a:endParaRPr lang="cs-CZ"/>
        </a:p>
      </dgm:t>
    </dgm:pt>
    <dgm:pt modelId="{F281E9EC-4D23-46F4-96E3-9D58031900D8}" type="parTrans" cxnId="{40F598F7-9DFF-40A9-A5A4-F3F23FA3E1F6}">
      <dgm:prSet/>
      <dgm:spPr/>
      <dgm:t>
        <a:bodyPr/>
        <a:lstStyle/>
        <a:p>
          <a:endParaRPr lang="cs-CZ"/>
        </a:p>
      </dgm:t>
    </dgm:pt>
    <dgm:pt modelId="{60A59AFD-61CF-4F8A-AB9E-C19931B1CFAE}" type="sibTrans" cxnId="{40F598F7-9DFF-40A9-A5A4-F3F23FA3E1F6}">
      <dgm:prSet/>
      <dgm:spPr/>
      <dgm:t>
        <a:bodyPr/>
        <a:lstStyle/>
        <a:p>
          <a:endParaRPr lang="cs-CZ"/>
        </a:p>
      </dgm:t>
    </dgm:pt>
    <dgm:pt modelId="{A3BA30CC-CE84-4E02-A824-49EABFB6CC0E}">
      <dgm:prSet phldrT="[Text]"/>
      <dgm:spPr/>
      <dgm:t>
        <a:bodyPr/>
        <a:lstStyle/>
        <a:p>
          <a:endParaRPr lang="cs-CZ" dirty="0"/>
        </a:p>
      </dgm:t>
    </dgm:pt>
    <dgm:pt modelId="{B77B0405-827F-49C9-ADD8-E8D7658860B0}" type="parTrans" cxnId="{83EA618E-C955-4EA3-AFD0-D48F825576E1}">
      <dgm:prSet/>
      <dgm:spPr/>
      <dgm:t>
        <a:bodyPr/>
        <a:lstStyle/>
        <a:p>
          <a:endParaRPr lang="cs-CZ"/>
        </a:p>
      </dgm:t>
    </dgm:pt>
    <dgm:pt modelId="{E5872A02-F799-40A7-BB83-832355071FF1}" type="sibTrans" cxnId="{83EA618E-C955-4EA3-AFD0-D48F825576E1}">
      <dgm:prSet/>
      <dgm:spPr/>
      <dgm:t>
        <a:bodyPr/>
        <a:lstStyle/>
        <a:p>
          <a:endParaRPr lang="cs-CZ"/>
        </a:p>
      </dgm:t>
    </dgm:pt>
    <dgm:pt modelId="{F62F27B3-0996-4022-BCCE-DC70A59B7516}">
      <dgm:prSet phldrT="[Text]" phldr="1"/>
      <dgm:spPr/>
      <dgm:t>
        <a:bodyPr/>
        <a:lstStyle/>
        <a:p>
          <a:endParaRPr lang="cs-CZ"/>
        </a:p>
      </dgm:t>
    </dgm:pt>
    <dgm:pt modelId="{68207FBF-75C5-4585-A93F-134D94736F4F}" type="parTrans" cxnId="{2A96098D-C774-4164-A2BA-8CEBBC335960}">
      <dgm:prSet/>
      <dgm:spPr/>
      <dgm:t>
        <a:bodyPr/>
        <a:lstStyle/>
        <a:p>
          <a:endParaRPr lang="cs-CZ"/>
        </a:p>
      </dgm:t>
    </dgm:pt>
    <dgm:pt modelId="{4EE07042-2D0E-4B4A-90F2-92E94864FDAB}" type="sibTrans" cxnId="{2A96098D-C774-4164-A2BA-8CEBBC335960}">
      <dgm:prSet/>
      <dgm:spPr/>
      <dgm:t>
        <a:bodyPr/>
        <a:lstStyle/>
        <a:p>
          <a:endParaRPr lang="cs-CZ"/>
        </a:p>
      </dgm:t>
    </dgm:pt>
    <dgm:pt modelId="{A33A2C69-26F3-476E-A766-2650F3244191}">
      <dgm:prSet phldrT="[Text]"/>
      <dgm:spPr/>
      <dgm:t>
        <a:bodyPr/>
        <a:lstStyle/>
        <a:p>
          <a:endParaRPr lang="cs-CZ" dirty="0"/>
        </a:p>
      </dgm:t>
    </dgm:pt>
    <dgm:pt modelId="{0B50D35C-ED68-475A-A05C-F9DB1EDD795D}" type="parTrans" cxnId="{A42D6009-2E05-4ED7-977E-C816D6F672C9}">
      <dgm:prSet/>
      <dgm:spPr/>
      <dgm:t>
        <a:bodyPr/>
        <a:lstStyle/>
        <a:p>
          <a:endParaRPr lang="cs-CZ"/>
        </a:p>
      </dgm:t>
    </dgm:pt>
    <dgm:pt modelId="{B0BEF1F9-B2BF-4FE3-AF89-AB54F41147C0}" type="sibTrans" cxnId="{A42D6009-2E05-4ED7-977E-C816D6F672C9}">
      <dgm:prSet/>
      <dgm:spPr/>
      <dgm:t>
        <a:bodyPr/>
        <a:lstStyle/>
        <a:p>
          <a:endParaRPr lang="cs-CZ"/>
        </a:p>
      </dgm:t>
    </dgm:pt>
    <dgm:pt modelId="{76BC4F1B-49A2-466E-9A10-0A170FF42CDC}" type="pres">
      <dgm:prSet presAssocID="{BD82918E-28B3-4C60-9BED-AD714AE2E902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BF97F7CA-BF2A-485D-8DAE-B27C39B0309C}" type="pres">
      <dgm:prSet presAssocID="{84A0F098-4DCD-48CD-907C-51D070F8497B}" presName="parentText1" presStyleLbl="node1" presStyleIdx="0" presStyleCnt="3" custScaleX="104720" custLinFactNeighborX="2685" custLinFactNeighborY="687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665A8DD-4C07-44EF-881F-A2B801407BD0}" type="pres">
      <dgm:prSet presAssocID="{84A0F098-4DCD-48CD-907C-51D070F8497B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30351E6-CD07-4A47-8911-BC9760DE447E}" type="pres">
      <dgm:prSet presAssocID="{FA9E5C93-F5EA-45BD-B7CB-4D22FC22D412}" presName="parentText2" presStyleLbl="node1" presStyleIdx="1" presStyleCnt="3" custScaleX="10002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DF42935-7296-4A4D-A328-D0E013EA8932}" type="pres">
      <dgm:prSet presAssocID="{FA9E5C93-F5EA-45BD-B7CB-4D22FC22D412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4A44B54-3DC7-44FC-AEFE-3662F08AAC40}" type="pres">
      <dgm:prSet presAssocID="{F62F27B3-0996-4022-BCCE-DC70A59B7516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B7CC75F-F437-4505-A0CA-FEC519CFE758}" type="pres">
      <dgm:prSet presAssocID="{F62F27B3-0996-4022-BCCE-DC70A59B7516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A96098D-C774-4164-A2BA-8CEBBC335960}" srcId="{BD82918E-28B3-4C60-9BED-AD714AE2E902}" destId="{F62F27B3-0996-4022-BCCE-DC70A59B7516}" srcOrd="2" destOrd="0" parTransId="{68207FBF-75C5-4585-A93F-134D94736F4F}" sibTransId="{4EE07042-2D0E-4B4A-90F2-92E94864FDAB}"/>
    <dgm:cxn modelId="{390D6A3E-2498-4392-B0E2-F40C9C6AA992}" type="presOf" srcId="{BD82918E-28B3-4C60-9BED-AD714AE2E902}" destId="{76BC4F1B-49A2-466E-9A10-0A170FF42CDC}" srcOrd="0" destOrd="0" presId="urn:microsoft.com/office/officeart/2009/3/layout/IncreasingArrowsProcess"/>
    <dgm:cxn modelId="{83EA618E-C955-4EA3-AFD0-D48F825576E1}" srcId="{FA9E5C93-F5EA-45BD-B7CB-4D22FC22D412}" destId="{A3BA30CC-CE84-4E02-A824-49EABFB6CC0E}" srcOrd="0" destOrd="0" parTransId="{B77B0405-827F-49C9-ADD8-E8D7658860B0}" sibTransId="{E5872A02-F799-40A7-BB83-832355071FF1}"/>
    <dgm:cxn modelId="{1B486DC8-9FD3-4372-A9B3-B2E2DF6C867A}" srcId="{84A0F098-4DCD-48CD-907C-51D070F8497B}" destId="{8503601E-322F-4825-9648-2C3CB6E3C65A}" srcOrd="0" destOrd="0" parTransId="{21DDE6D5-1CCF-4D55-A860-30DBEBCD17F2}" sibTransId="{9D8FF5E0-D3E3-4792-9981-C8F22DC75E52}"/>
    <dgm:cxn modelId="{A8B81FD2-8CD3-474D-8797-F85685B5F6FA}" type="presOf" srcId="{8503601E-322F-4825-9648-2C3CB6E3C65A}" destId="{D665A8DD-4C07-44EF-881F-A2B801407BD0}" srcOrd="0" destOrd="0" presId="urn:microsoft.com/office/officeart/2009/3/layout/IncreasingArrowsProcess"/>
    <dgm:cxn modelId="{A42D6009-2E05-4ED7-977E-C816D6F672C9}" srcId="{F62F27B3-0996-4022-BCCE-DC70A59B7516}" destId="{A33A2C69-26F3-476E-A766-2650F3244191}" srcOrd="0" destOrd="0" parTransId="{0B50D35C-ED68-475A-A05C-F9DB1EDD795D}" sibTransId="{B0BEF1F9-B2BF-4FE3-AF89-AB54F41147C0}"/>
    <dgm:cxn modelId="{B0E38437-9BE2-4B80-81C0-B7FCA8A38B71}" srcId="{BD82918E-28B3-4C60-9BED-AD714AE2E902}" destId="{84A0F098-4DCD-48CD-907C-51D070F8497B}" srcOrd="0" destOrd="0" parTransId="{54E8F31E-B9AC-4524-8E12-700EE67EA261}" sibTransId="{9CE38D64-796A-4BD6-8781-EBC5F6EE0273}"/>
    <dgm:cxn modelId="{DA62705D-446D-4C31-9DC5-AC0785924930}" type="presOf" srcId="{A3BA30CC-CE84-4E02-A824-49EABFB6CC0E}" destId="{FDF42935-7296-4A4D-A328-D0E013EA8932}" srcOrd="0" destOrd="0" presId="urn:microsoft.com/office/officeart/2009/3/layout/IncreasingArrowsProcess"/>
    <dgm:cxn modelId="{40F598F7-9DFF-40A9-A5A4-F3F23FA3E1F6}" srcId="{BD82918E-28B3-4C60-9BED-AD714AE2E902}" destId="{FA9E5C93-F5EA-45BD-B7CB-4D22FC22D412}" srcOrd="1" destOrd="0" parTransId="{F281E9EC-4D23-46F4-96E3-9D58031900D8}" sibTransId="{60A59AFD-61CF-4F8A-AB9E-C19931B1CFAE}"/>
    <dgm:cxn modelId="{6BA676F1-AF0F-4F69-8A3C-F321BDA8B201}" type="presOf" srcId="{A33A2C69-26F3-476E-A766-2650F3244191}" destId="{3B7CC75F-F437-4505-A0CA-FEC519CFE758}" srcOrd="0" destOrd="0" presId="urn:microsoft.com/office/officeart/2009/3/layout/IncreasingArrowsProcess"/>
    <dgm:cxn modelId="{FAAADE9F-F328-4B60-96FA-517E0CC62FD4}" type="presOf" srcId="{FA9E5C93-F5EA-45BD-B7CB-4D22FC22D412}" destId="{330351E6-CD07-4A47-8911-BC9760DE447E}" srcOrd="0" destOrd="0" presId="urn:microsoft.com/office/officeart/2009/3/layout/IncreasingArrowsProcess"/>
    <dgm:cxn modelId="{26705C1F-D073-4A1E-960D-F3728B728BAC}" type="presOf" srcId="{84A0F098-4DCD-48CD-907C-51D070F8497B}" destId="{BF97F7CA-BF2A-485D-8DAE-B27C39B0309C}" srcOrd="0" destOrd="0" presId="urn:microsoft.com/office/officeart/2009/3/layout/IncreasingArrowsProcess"/>
    <dgm:cxn modelId="{5D4C9F9B-B48C-4065-BDE1-1944D77BFEE1}" type="presOf" srcId="{F62F27B3-0996-4022-BCCE-DC70A59B7516}" destId="{64A44B54-3DC7-44FC-AEFE-3662F08AAC40}" srcOrd="0" destOrd="0" presId="urn:microsoft.com/office/officeart/2009/3/layout/IncreasingArrowsProcess"/>
    <dgm:cxn modelId="{C40EEA1D-131F-45C4-BD1E-56C332FB82B6}" type="presParOf" srcId="{76BC4F1B-49A2-466E-9A10-0A170FF42CDC}" destId="{BF97F7CA-BF2A-485D-8DAE-B27C39B0309C}" srcOrd="0" destOrd="0" presId="urn:microsoft.com/office/officeart/2009/3/layout/IncreasingArrowsProcess"/>
    <dgm:cxn modelId="{3AD8F208-1DE8-4479-9221-3A0ECFA4FA04}" type="presParOf" srcId="{76BC4F1B-49A2-466E-9A10-0A170FF42CDC}" destId="{D665A8DD-4C07-44EF-881F-A2B801407BD0}" srcOrd="1" destOrd="0" presId="urn:microsoft.com/office/officeart/2009/3/layout/IncreasingArrowsProcess"/>
    <dgm:cxn modelId="{B3E88A2D-77DD-4399-8DC8-25E1B3A8C252}" type="presParOf" srcId="{76BC4F1B-49A2-466E-9A10-0A170FF42CDC}" destId="{330351E6-CD07-4A47-8911-BC9760DE447E}" srcOrd="2" destOrd="0" presId="urn:microsoft.com/office/officeart/2009/3/layout/IncreasingArrowsProcess"/>
    <dgm:cxn modelId="{9D09B4C4-6023-4EC7-924C-40E4CACDA10A}" type="presParOf" srcId="{76BC4F1B-49A2-466E-9A10-0A170FF42CDC}" destId="{FDF42935-7296-4A4D-A328-D0E013EA8932}" srcOrd="3" destOrd="0" presId="urn:microsoft.com/office/officeart/2009/3/layout/IncreasingArrowsProcess"/>
    <dgm:cxn modelId="{E7C1C31F-B3AB-474E-AC15-6239FE2EF0E5}" type="presParOf" srcId="{76BC4F1B-49A2-466E-9A10-0A170FF42CDC}" destId="{64A44B54-3DC7-44FC-AEFE-3662F08AAC40}" srcOrd="4" destOrd="0" presId="urn:microsoft.com/office/officeart/2009/3/layout/IncreasingArrowsProcess"/>
    <dgm:cxn modelId="{4412DF0C-F8DE-4F6A-8E37-7A1D1677284B}" type="presParOf" srcId="{76BC4F1B-49A2-466E-9A10-0A170FF42CDC}" destId="{3B7CC75F-F437-4505-A0CA-FEC519CFE758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AB73FE7-220C-496E-AE7A-64ACAE072B82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cs-CZ"/>
        </a:p>
      </dgm:t>
    </dgm:pt>
    <dgm:pt modelId="{C54A2692-703F-4490-BAC1-B8BB5E2EA4B1}">
      <dgm:prSet phldrT="[Text]" custT="1"/>
      <dgm:spPr/>
      <dgm:t>
        <a:bodyPr/>
        <a:lstStyle/>
        <a:p>
          <a:r>
            <a:rPr lang="cs-CZ" altLang="cs-CZ" sz="2800" b="1" dirty="0" smtClean="0">
              <a:solidFill>
                <a:srgbClr val="0070C0"/>
              </a:solidFill>
              <a:latin typeface="+mn-lt"/>
            </a:rPr>
            <a:t>Poruchy</a:t>
          </a:r>
          <a:r>
            <a:rPr lang="cs-CZ" altLang="cs-CZ" sz="2800" dirty="0" smtClean="0">
              <a:solidFill>
                <a:srgbClr val="0070C0"/>
              </a:solidFill>
              <a:latin typeface="+mn-lt"/>
            </a:rPr>
            <a:t> krátkodobé, dlouhodobé a pracovní paměti</a:t>
          </a:r>
          <a:endParaRPr lang="cs-CZ" sz="2800" dirty="0">
            <a:solidFill>
              <a:srgbClr val="0070C0"/>
            </a:solidFill>
            <a:latin typeface="+mn-lt"/>
          </a:endParaRPr>
        </a:p>
      </dgm:t>
    </dgm:pt>
    <dgm:pt modelId="{85CF616E-C5ED-48E1-BC8C-8BD2AA84E814}" type="parTrans" cxnId="{D4A76C17-632F-490B-8F3A-2F10B6BBF282}">
      <dgm:prSet/>
      <dgm:spPr/>
      <dgm:t>
        <a:bodyPr/>
        <a:lstStyle/>
        <a:p>
          <a:endParaRPr lang="cs-CZ"/>
        </a:p>
      </dgm:t>
    </dgm:pt>
    <dgm:pt modelId="{07D128A5-5290-434F-80ED-41487168EC0E}" type="sibTrans" cxnId="{D4A76C17-632F-490B-8F3A-2F10B6BBF282}">
      <dgm:prSet/>
      <dgm:spPr/>
      <dgm:t>
        <a:bodyPr/>
        <a:lstStyle/>
        <a:p>
          <a:endParaRPr lang="cs-CZ"/>
        </a:p>
      </dgm:t>
    </dgm:pt>
    <dgm:pt modelId="{6B96C991-8B1F-4AAE-B764-34752859D6A9}">
      <dgm:prSet phldrT="[Text]" custT="1"/>
      <dgm:spPr/>
      <dgm:t>
        <a:bodyPr/>
        <a:lstStyle/>
        <a:p>
          <a:r>
            <a:rPr lang="cs-CZ" altLang="cs-CZ" sz="2800" dirty="0" smtClean="0">
              <a:solidFill>
                <a:srgbClr val="0070C0"/>
              </a:solidFill>
              <a:latin typeface="+mn-lt"/>
            </a:rPr>
            <a:t>Rozvoj paměti ovlivněn rozvojem řeči - 6. rok intenzivní</a:t>
          </a:r>
          <a:endParaRPr lang="cs-CZ" sz="2800" dirty="0">
            <a:solidFill>
              <a:srgbClr val="0070C0"/>
            </a:solidFill>
            <a:latin typeface="+mn-lt"/>
          </a:endParaRPr>
        </a:p>
      </dgm:t>
    </dgm:pt>
    <dgm:pt modelId="{087F1B9F-65A9-4A6A-A0A6-2CD36942D396}" type="parTrans" cxnId="{024974FF-F94F-42EA-87C2-E9C2DD266984}">
      <dgm:prSet/>
      <dgm:spPr/>
      <dgm:t>
        <a:bodyPr/>
        <a:lstStyle/>
        <a:p>
          <a:endParaRPr lang="cs-CZ"/>
        </a:p>
      </dgm:t>
    </dgm:pt>
    <dgm:pt modelId="{AD114137-C3E0-454B-B392-174D3B617D38}" type="sibTrans" cxnId="{024974FF-F94F-42EA-87C2-E9C2DD266984}">
      <dgm:prSet/>
      <dgm:spPr/>
      <dgm:t>
        <a:bodyPr/>
        <a:lstStyle/>
        <a:p>
          <a:endParaRPr lang="cs-CZ"/>
        </a:p>
      </dgm:t>
    </dgm:pt>
    <dgm:pt modelId="{8B1A7D81-6283-456B-B741-3C3E80478625}">
      <dgm:prSet phldrT="[Text]" custT="1"/>
      <dgm:spPr/>
      <dgm:t>
        <a:bodyPr/>
        <a:lstStyle/>
        <a:p>
          <a:r>
            <a:rPr lang="cs-CZ" altLang="cs-CZ" sz="2800" dirty="0" smtClean="0">
              <a:solidFill>
                <a:srgbClr val="0070C0"/>
              </a:solidFill>
              <a:latin typeface="+mn-lt"/>
            </a:rPr>
            <a:t>Poruchy : v zapamatování, obtíže s znovupoznáním obrazu slova, snížení vštípivosti</a:t>
          </a:r>
          <a:endParaRPr lang="cs-CZ" sz="2800" dirty="0">
            <a:solidFill>
              <a:srgbClr val="0070C0"/>
            </a:solidFill>
            <a:latin typeface="+mn-lt"/>
          </a:endParaRPr>
        </a:p>
      </dgm:t>
    </dgm:pt>
    <dgm:pt modelId="{AA32E5CE-D93B-4906-A3F2-4C827EFF730D}" type="parTrans" cxnId="{716FD873-D19E-449D-8E87-79CB898961A4}">
      <dgm:prSet/>
      <dgm:spPr/>
      <dgm:t>
        <a:bodyPr/>
        <a:lstStyle/>
        <a:p>
          <a:endParaRPr lang="cs-CZ"/>
        </a:p>
      </dgm:t>
    </dgm:pt>
    <dgm:pt modelId="{F6CAC21F-CCA6-4991-87ED-7D7886F5791C}" type="sibTrans" cxnId="{716FD873-D19E-449D-8E87-79CB898961A4}">
      <dgm:prSet/>
      <dgm:spPr/>
      <dgm:t>
        <a:bodyPr/>
        <a:lstStyle/>
        <a:p>
          <a:endParaRPr lang="cs-CZ"/>
        </a:p>
      </dgm:t>
    </dgm:pt>
    <dgm:pt modelId="{83EA0A76-4421-4476-B918-858E6D308063}">
      <dgm:prSet/>
      <dgm:spPr/>
      <dgm:t>
        <a:bodyPr/>
        <a:lstStyle/>
        <a:p>
          <a:r>
            <a:rPr lang="cs-CZ" altLang="cs-CZ" dirty="0" smtClean="0">
              <a:solidFill>
                <a:srgbClr val="0070C0"/>
              </a:solidFill>
              <a:latin typeface="+mn-lt"/>
            </a:rPr>
            <a:t>Po 10. roce se zvyšuje schopnost, rychlost zpracování informací, provázanost informací</a:t>
          </a:r>
          <a:endParaRPr lang="cs-CZ" altLang="cs-CZ" dirty="0">
            <a:solidFill>
              <a:srgbClr val="0070C0"/>
            </a:solidFill>
            <a:latin typeface="+mn-lt"/>
          </a:endParaRPr>
        </a:p>
      </dgm:t>
    </dgm:pt>
    <dgm:pt modelId="{F7636F82-938A-499D-BE5D-DDE1E5A8A589}" type="parTrans" cxnId="{DD8C491C-2FB4-4A64-8A7D-A68112EDC2B1}">
      <dgm:prSet/>
      <dgm:spPr/>
      <dgm:t>
        <a:bodyPr/>
        <a:lstStyle/>
        <a:p>
          <a:endParaRPr lang="cs-CZ"/>
        </a:p>
      </dgm:t>
    </dgm:pt>
    <dgm:pt modelId="{7FEC3BE9-A812-4227-B8A8-D035C6553125}" type="sibTrans" cxnId="{DD8C491C-2FB4-4A64-8A7D-A68112EDC2B1}">
      <dgm:prSet/>
      <dgm:spPr/>
      <dgm:t>
        <a:bodyPr/>
        <a:lstStyle/>
        <a:p>
          <a:endParaRPr lang="cs-CZ"/>
        </a:p>
      </dgm:t>
    </dgm:pt>
    <dgm:pt modelId="{C3E9FE13-5F64-49F0-8CD8-7A30790F1D9D}" type="pres">
      <dgm:prSet presAssocID="{5AB73FE7-220C-496E-AE7A-64ACAE072B8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6367A56-D3AF-42B0-A525-398A230C2642}" type="pres">
      <dgm:prSet presAssocID="{5AB73FE7-220C-496E-AE7A-64ACAE072B82}" presName="dummyMaxCanvas" presStyleCnt="0">
        <dgm:presLayoutVars/>
      </dgm:prSet>
      <dgm:spPr/>
    </dgm:pt>
    <dgm:pt modelId="{6EC6EF46-C6B4-4447-A8AA-E0F806F7597C}" type="pres">
      <dgm:prSet presAssocID="{5AB73FE7-220C-496E-AE7A-64ACAE072B82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04DD584-5D2D-48A6-B590-517C78CE4C11}" type="pres">
      <dgm:prSet presAssocID="{5AB73FE7-220C-496E-AE7A-64ACAE072B82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46BFCDC-C045-43F8-97E9-C9EC44BEBEFF}" type="pres">
      <dgm:prSet presAssocID="{5AB73FE7-220C-496E-AE7A-64ACAE072B8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A234080-AEAA-4A6E-89B8-D89E55B0D408}" type="pres">
      <dgm:prSet presAssocID="{5AB73FE7-220C-496E-AE7A-64ACAE072B82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755871E-BDDE-474E-AD33-8DE488766032}" type="pres">
      <dgm:prSet presAssocID="{5AB73FE7-220C-496E-AE7A-64ACAE072B8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18609A2-DFC7-4F63-96C1-EE7D149FA116}" type="pres">
      <dgm:prSet presAssocID="{5AB73FE7-220C-496E-AE7A-64ACAE072B8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D86B53B-EF07-43C3-A371-5FDECDBE6A91}" type="pres">
      <dgm:prSet presAssocID="{5AB73FE7-220C-496E-AE7A-64ACAE072B8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85A556C-8B86-42FB-80F7-9B103466955D}" type="pres">
      <dgm:prSet presAssocID="{5AB73FE7-220C-496E-AE7A-64ACAE072B8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6749DC9-959D-4C26-8D22-3C3DAAA9E1E4}" type="pres">
      <dgm:prSet presAssocID="{5AB73FE7-220C-496E-AE7A-64ACAE072B8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B3B27C5-9B12-47B6-90A8-81148B3EEA73}" type="pres">
      <dgm:prSet presAssocID="{5AB73FE7-220C-496E-AE7A-64ACAE072B8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D1C21CB-6424-4789-98A2-EC677D1E6861}" type="pres">
      <dgm:prSet presAssocID="{5AB73FE7-220C-496E-AE7A-64ACAE072B8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14128FB-6C89-4541-BB28-5DF9EDF4A080}" type="presOf" srcId="{8B1A7D81-6283-456B-B741-3C3E80478625}" destId="{1A234080-AEAA-4A6E-89B8-D89E55B0D408}" srcOrd="0" destOrd="0" presId="urn:microsoft.com/office/officeart/2005/8/layout/vProcess5"/>
    <dgm:cxn modelId="{BA69AE00-8505-4F16-B2C9-BFB410D3C929}" type="presOf" srcId="{8B1A7D81-6283-456B-B741-3C3E80478625}" destId="{6D1C21CB-6424-4789-98A2-EC677D1E6861}" srcOrd="1" destOrd="0" presId="urn:microsoft.com/office/officeart/2005/8/layout/vProcess5"/>
    <dgm:cxn modelId="{DD8C491C-2FB4-4A64-8A7D-A68112EDC2B1}" srcId="{5AB73FE7-220C-496E-AE7A-64ACAE072B82}" destId="{83EA0A76-4421-4476-B918-858E6D308063}" srcOrd="2" destOrd="0" parTransId="{F7636F82-938A-499D-BE5D-DDE1E5A8A589}" sibTransId="{7FEC3BE9-A812-4227-B8A8-D035C6553125}"/>
    <dgm:cxn modelId="{C8AE47F0-43E6-446D-AE8E-CAFD3D8356A2}" type="presOf" srcId="{83EA0A76-4421-4476-B918-858E6D308063}" destId="{2B3B27C5-9B12-47B6-90A8-81148B3EEA73}" srcOrd="1" destOrd="0" presId="urn:microsoft.com/office/officeart/2005/8/layout/vProcess5"/>
    <dgm:cxn modelId="{E3676B01-8076-44EB-97B7-60FAC27B0D23}" type="presOf" srcId="{07D128A5-5290-434F-80ED-41487168EC0E}" destId="{D755871E-BDDE-474E-AD33-8DE488766032}" srcOrd="0" destOrd="0" presId="urn:microsoft.com/office/officeart/2005/8/layout/vProcess5"/>
    <dgm:cxn modelId="{65C0A17A-5A08-4221-8FA0-2500CBDD8A13}" type="presOf" srcId="{83EA0A76-4421-4476-B918-858E6D308063}" destId="{F46BFCDC-C045-43F8-97E9-C9EC44BEBEFF}" srcOrd="0" destOrd="0" presId="urn:microsoft.com/office/officeart/2005/8/layout/vProcess5"/>
    <dgm:cxn modelId="{B5FFA80C-EEE8-4042-A586-6F82B41047D6}" type="presOf" srcId="{6B96C991-8B1F-4AAE-B764-34752859D6A9}" destId="{004DD584-5D2D-48A6-B590-517C78CE4C11}" srcOrd="0" destOrd="0" presId="urn:microsoft.com/office/officeart/2005/8/layout/vProcess5"/>
    <dgm:cxn modelId="{B03A6B26-A635-417E-9C62-1A4BA4EAF3A5}" type="presOf" srcId="{C54A2692-703F-4490-BAC1-B8BB5E2EA4B1}" destId="{6EC6EF46-C6B4-4447-A8AA-E0F806F7597C}" srcOrd="0" destOrd="0" presId="urn:microsoft.com/office/officeart/2005/8/layout/vProcess5"/>
    <dgm:cxn modelId="{BE18CA84-38B3-494C-A090-A4DA01A2E32E}" type="presOf" srcId="{5AB73FE7-220C-496E-AE7A-64ACAE072B82}" destId="{C3E9FE13-5F64-49F0-8CD8-7A30790F1D9D}" srcOrd="0" destOrd="0" presId="urn:microsoft.com/office/officeart/2005/8/layout/vProcess5"/>
    <dgm:cxn modelId="{D4A76C17-632F-490B-8F3A-2F10B6BBF282}" srcId="{5AB73FE7-220C-496E-AE7A-64ACAE072B82}" destId="{C54A2692-703F-4490-BAC1-B8BB5E2EA4B1}" srcOrd="0" destOrd="0" parTransId="{85CF616E-C5ED-48E1-BC8C-8BD2AA84E814}" sibTransId="{07D128A5-5290-434F-80ED-41487168EC0E}"/>
    <dgm:cxn modelId="{E4CFC8DC-62AC-47D3-BAE9-A33CDC3E9274}" type="presOf" srcId="{7FEC3BE9-A812-4227-B8A8-D035C6553125}" destId="{6D86B53B-EF07-43C3-A371-5FDECDBE6A91}" srcOrd="0" destOrd="0" presId="urn:microsoft.com/office/officeart/2005/8/layout/vProcess5"/>
    <dgm:cxn modelId="{05902B11-91F9-490C-AA53-6F12D0689777}" type="presOf" srcId="{C54A2692-703F-4490-BAC1-B8BB5E2EA4B1}" destId="{685A556C-8B86-42FB-80F7-9B103466955D}" srcOrd="1" destOrd="0" presId="urn:microsoft.com/office/officeart/2005/8/layout/vProcess5"/>
    <dgm:cxn modelId="{9BFDC9C3-2614-4561-B76B-6985FB98E408}" type="presOf" srcId="{6B96C991-8B1F-4AAE-B764-34752859D6A9}" destId="{96749DC9-959D-4C26-8D22-3C3DAAA9E1E4}" srcOrd="1" destOrd="0" presId="urn:microsoft.com/office/officeart/2005/8/layout/vProcess5"/>
    <dgm:cxn modelId="{5C6F3761-116D-4FCA-BFFB-7FAF0ED236A4}" type="presOf" srcId="{AD114137-C3E0-454B-B392-174D3B617D38}" destId="{318609A2-DFC7-4F63-96C1-EE7D149FA116}" srcOrd="0" destOrd="0" presId="urn:microsoft.com/office/officeart/2005/8/layout/vProcess5"/>
    <dgm:cxn modelId="{716FD873-D19E-449D-8E87-79CB898961A4}" srcId="{5AB73FE7-220C-496E-AE7A-64ACAE072B82}" destId="{8B1A7D81-6283-456B-B741-3C3E80478625}" srcOrd="3" destOrd="0" parTransId="{AA32E5CE-D93B-4906-A3F2-4C827EFF730D}" sibTransId="{F6CAC21F-CCA6-4991-87ED-7D7886F5791C}"/>
    <dgm:cxn modelId="{024974FF-F94F-42EA-87C2-E9C2DD266984}" srcId="{5AB73FE7-220C-496E-AE7A-64ACAE072B82}" destId="{6B96C991-8B1F-4AAE-B764-34752859D6A9}" srcOrd="1" destOrd="0" parTransId="{087F1B9F-65A9-4A6A-A0A6-2CD36942D396}" sibTransId="{AD114137-C3E0-454B-B392-174D3B617D38}"/>
    <dgm:cxn modelId="{EA9C0B27-50F7-4E7A-9D01-F304CB4F7CFD}" type="presParOf" srcId="{C3E9FE13-5F64-49F0-8CD8-7A30790F1D9D}" destId="{C6367A56-D3AF-42B0-A525-398A230C2642}" srcOrd="0" destOrd="0" presId="urn:microsoft.com/office/officeart/2005/8/layout/vProcess5"/>
    <dgm:cxn modelId="{871BB7D1-F157-4E2D-AA7E-54A5A09CE6E0}" type="presParOf" srcId="{C3E9FE13-5F64-49F0-8CD8-7A30790F1D9D}" destId="{6EC6EF46-C6B4-4447-A8AA-E0F806F7597C}" srcOrd="1" destOrd="0" presId="urn:microsoft.com/office/officeart/2005/8/layout/vProcess5"/>
    <dgm:cxn modelId="{BDF03C23-F771-4633-85D1-B267C4E0702B}" type="presParOf" srcId="{C3E9FE13-5F64-49F0-8CD8-7A30790F1D9D}" destId="{004DD584-5D2D-48A6-B590-517C78CE4C11}" srcOrd="2" destOrd="0" presId="urn:microsoft.com/office/officeart/2005/8/layout/vProcess5"/>
    <dgm:cxn modelId="{4AA102A5-F652-4E6D-8AF6-3D60E67B085F}" type="presParOf" srcId="{C3E9FE13-5F64-49F0-8CD8-7A30790F1D9D}" destId="{F46BFCDC-C045-43F8-97E9-C9EC44BEBEFF}" srcOrd="3" destOrd="0" presId="urn:microsoft.com/office/officeart/2005/8/layout/vProcess5"/>
    <dgm:cxn modelId="{3B98F437-30B9-4E46-A60C-E6755B8A45E9}" type="presParOf" srcId="{C3E9FE13-5F64-49F0-8CD8-7A30790F1D9D}" destId="{1A234080-AEAA-4A6E-89B8-D89E55B0D408}" srcOrd="4" destOrd="0" presId="urn:microsoft.com/office/officeart/2005/8/layout/vProcess5"/>
    <dgm:cxn modelId="{CD983352-044B-4829-A4CD-54AFBB865B03}" type="presParOf" srcId="{C3E9FE13-5F64-49F0-8CD8-7A30790F1D9D}" destId="{D755871E-BDDE-474E-AD33-8DE488766032}" srcOrd="5" destOrd="0" presId="urn:microsoft.com/office/officeart/2005/8/layout/vProcess5"/>
    <dgm:cxn modelId="{BB618937-EC82-490B-A5E3-070DE573E046}" type="presParOf" srcId="{C3E9FE13-5F64-49F0-8CD8-7A30790F1D9D}" destId="{318609A2-DFC7-4F63-96C1-EE7D149FA116}" srcOrd="6" destOrd="0" presId="urn:microsoft.com/office/officeart/2005/8/layout/vProcess5"/>
    <dgm:cxn modelId="{0E032D3F-2A1F-4C93-87A1-BE108EEEE7B4}" type="presParOf" srcId="{C3E9FE13-5F64-49F0-8CD8-7A30790F1D9D}" destId="{6D86B53B-EF07-43C3-A371-5FDECDBE6A91}" srcOrd="7" destOrd="0" presId="urn:microsoft.com/office/officeart/2005/8/layout/vProcess5"/>
    <dgm:cxn modelId="{A6CB6754-6304-489A-A069-470C21668AE3}" type="presParOf" srcId="{C3E9FE13-5F64-49F0-8CD8-7A30790F1D9D}" destId="{685A556C-8B86-42FB-80F7-9B103466955D}" srcOrd="8" destOrd="0" presId="urn:microsoft.com/office/officeart/2005/8/layout/vProcess5"/>
    <dgm:cxn modelId="{0C740D79-DA5B-4BA3-8CE8-B967FE84AA23}" type="presParOf" srcId="{C3E9FE13-5F64-49F0-8CD8-7A30790F1D9D}" destId="{96749DC9-959D-4C26-8D22-3C3DAAA9E1E4}" srcOrd="9" destOrd="0" presId="urn:microsoft.com/office/officeart/2005/8/layout/vProcess5"/>
    <dgm:cxn modelId="{464927F1-CE52-4295-AB9D-642FF5C2F82A}" type="presParOf" srcId="{C3E9FE13-5F64-49F0-8CD8-7A30790F1D9D}" destId="{2B3B27C5-9B12-47B6-90A8-81148B3EEA73}" srcOrd="10" destOrd="0" presId="urn:microsoft.com/office/officeart/2005/8/layout/vProcess5"/>
    <dgm:cxn modelId="{23333B1F-613A-4301-98BE-7189A197CD98}" type="presParOf" srcId="{C3E9FE13-5F64-49F0-8CD8-7A30790F1D9D}" destId="{6D1C21CB-6424-4789-98A2-EC677D1E686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#3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45773-DD8C-42E4-A605-E010C0312474}" type="datetimeFigureOut">
              <a:rPr lang="cs-CZ" smtClean="0"/>
              <a:t>31.10.2019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2CD34-47D0-406A-94F2-50F0072D96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8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82638" indent="-300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203325" indent="-2397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84338" indent="-2397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166938" indent="-2397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624138" indent="-239713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81338" indent="-239713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538538" indent="-239713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95738" indent="-239713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0E3DA9E-5CD6-4C15-A39A-BFB11B7DA09D}" type="slidenum">
              <a:rPr lang="cs-CZ" altLang="cs-CZ" sz="1300" smtClean="0">
                <a:latin typeface="Arial" panose="020B0604020202020204" pitchFamily="34" charset="0"/>
                <a:ea typeface="MS PGothic" panose="020B060007020508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cs-CZ" altLang="cs-CZ" sz="1300" smtClean="0">
              <a:latin typeface="Arial" panose="020B0604020202020204" pitchFamily="34" charset="0"/>
              <a:ea typeface="MS PGothic" panose="020B060007020508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093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7046-7C71-489B-902D-60E406EE9239}" type="datetimeFigureOut">
              <a:rPr lang="cs-CZ" smtClean="0"/>
              <a:t>31.10.2019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A182-0A38-4E0A-84E4-DF28DDBC72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664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7046-7C71-489B-902D-60E406EE9239}" type="datetimeFigureOut">
              <a:rPr lang="cs-CZ" smtClean="0"/>
              <a:t>31.10.2019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A182-0A38-4E0A-84E4-DF28DDBC72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192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7046-7C71-489B-902D-60E406EE9239}" type="datetimeFigureOut">
              <a:rPr lang="cs-CZ" smtClean="0"/>
              <a:t>31.10.2019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A182-0A38-4E0A-84E4-DF28DDBC72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205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3921" y="2129984"/>
            <a:ext cx="10364160" cy="1470394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9761" y="3885528"/>
            <a:ext cx="8534399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72" indent="0" algn="ctr">
              <a:buNone/>
              <a:defRPr/>
            </a:lvl2pPr>
            <a:lvl3pPr marL="829544" indent="0" algn="ctr">
              <a:buNone/>
              <a:defRPr/>
            </a:lvl3pPr>
            <a:lvl4pPr marL="1244316" indent="0" algn="ctr">
              <a:buNone/>
              <a:defRPr/>
            </a:lvl4pPr>
            <a:lvl5pPr marL="1659087" indent="0" algn="ctr">
              <a:buNone/>
              <a:defRPr/>
            </a:lvl5pPr>
            <a:lvl6pPr marL="2073859" indent="0" algn="ctr">
              <a:buNone/>
              <a:defRPr/>
            </a:lvl6pPr>
            <a:lvl7pPr marL="2488631" indent="0" algn="ctr">
              <a:buNone/>
              <a:defRPr/>
            </a:lvl7pPr>
            <a:lvl8pPr marL="2903403" indent="0" algn="ctr">
              <a:buNone/>
              <a:defRPr/>
            </a:lvl8pPr>
            <a:lvl9pPr marL="3318175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114E1-DF3F-4DFB-9585-5CA37F864F4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46931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007B9-23B6-41BD-98A8-CDBA61561AB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1389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840" y="4406863"/>
            <a:ext cx="10362241" cy="1362383"/>
          </a:xfrm>
        </p:spPr>
        <p:txBody>
          <a:bodyPr anchor="t"/>
          <a:lstStyle>
            <a:lvl1pPr algn="l">
              <a:defRPr sz="3629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840" y="2906225"/>
            <a:ext cx="10362241" cy="1500638"/>
          </a:xfrm>
        </p:spPr>
        <p:txBody>
          <a:bodyPr anchor="b"/>
          <a:lstStyle>
            <a:lvl1pPr marL="0" indent="0">
              <a:buNone/>
              <a:defRPr sz="1814"/>
            </a:lvl1pPr>
            <a:lvl2pPr marL="414772" indent="0">
              <a:buNone/>
              <a:defRPr sz="1633"/>
            </a:lvl2pPr>
            <a:lvl3pPr marL="829544" indent="0">
              <a:buNone/>
              <a:defRPr sz="1452"/>
            </a:lvl3pPr>
            <a:lvl4pPr marL="1244316" indent="0">
              <a:buNone/>
              <a:defRPr sz="1270"/>
            </a:lvl4pPr>
            <a:lvl5pPr marL="1659087" indent="0">
              <a:buNone/>
              <a:defRPr sz="1270"/>
            </a:lvl5pPr>
            <a:lvl6pPr marL="2073859" indent="0">
              <a:buNone/>
              <a:defRPr sz="1270"/>
            </a:lvl6pPr>
            <a:lvl7pPr marL="2488631" indent="0">
              <a:buNone/>
              <a:defRPr sz="1270"/>
            </a:lvl7pPr>
            <a:lvl8pPr marL="2903403" indent="0">
              <a:buNone/>
              <a:defRPr sz="1270"/>
            </a:lvl8pPr>
            <a:lvl9pPr marL="3318175" indent="0">
              <a:buNone/>
              <a:defRPr sz="127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C86ED-5818-4C55-B891-42658B614B6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5306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8641" y="1604328"/>
            <a:ext cx="5389439" cy="4522075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82400" y="1604328"/>
            <a:ext cx="5391360" cy="4522075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AD5C3-8496-4B41-B531-50E7D24BFBE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71280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0560" y="275070"/>
            <a:ext cx="10972801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10560" y="1535201"/>
            <a:ext cx="5385601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0560" y="2174628"/>
            <a:ext cx="5385601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2"/>
            </a:lvl4pPr>
            <a:lvl5pPr>
              <a:defRPr sz="1452"/>
            </a:lvl5pPr>
            <a:lvl6pPr>
              <a:defRPr sz="1452"/>
            </a:lvl6pPr>
            <a:lvl7pPr>
              <a:defRPr sz="1452"/>
            </a:lvl7pPr>
            <a:lvl8pPr>
              <a:defRPr sz="1452"/>
            </a:lvl8pPr>
            <a:lvl9pPr>
              <a:defRPr sz="1452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920" y="1535201"/>
            <a:ext cx="5389441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920" y="2174628"/>
            <a:ext cx="5389441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2"/>
            </a:lvl4pPr>
            <a:lvl5pPr>
              <a:defRPr sz="1452"/>
            </a:lvl5pPr>
            <a:lvl6pPr>
              <a:defRPr sz="1452"/>
            </a:lvl6pPr>
            <a:lvl7pPr>
              <a:defRPr sz="1452"/>
            </a:lvl7pPr>
            <a:lvl8pPr>
              <a:defRPr sz="1452"/>
            </a:lvl8pPr>
            <a:lvl9pPr>
              <a:defRPr sz="1452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6D2FC-BBB5-4FDD-9AAE-F0D27334C6D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6741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ADEA8-EADE-4374-A7C7-14704235663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29859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906B8-F308-46C9-B229-9B243269E7A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460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0560" y="273629"/>
            <a:ext cx="4010881" cy="1160762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7361" y="273629"/>
            <a:ext cx="6816000" cy="5852774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0560" y="1434391"/>
            <a:ext cx="4010881" cy="4692013"/>
          </a:xfrm>
        </p:spPr>
        <p:txBody>
          <a:bodyPr/>
          <a:lstStyle>
            <a:lvl1pPr marL="0" indent="0">
              <a:buNone/>
              <a:defRPr sz="1270"/>
            </a:lvl1pPr>
            <a:lvl2pPr marL="414772" indent="0">
              <a:buNone/>
              <a:defRPr sz="1089"/>
            </a:lvl2pPr>
            <a:lvl3pPr marL="829544" indent="0">
              <a:buNone/>
              <a:defRPr sz="907"/>
            </a:lvl3pPr>
            <a:lvl4pPr marL="1244316" indent="0">
              <a:buNone/>
              <a:defRPr sz="816"/>
            </a:lvl4pPr>
            <a:lvl5pPr marL="1659087" indent="0">
              <a:buNone/>
              <a:defRPr sz="816"/>
            </a:lvl5pPr>
            <a:lvl6pPr marL="2073859" indent="0">
              <a:buNone/>
              <a:defRPr sz="816"/>
            </a:lvl6pPr>
            <a:lvl7pPr marL="2488631" indent="0">
              <a:buNone/>
              <a:defRPr sz="816"/>
            </a:lvl7pPr>
            <a:lvl8pPr marL="2903403" indent="0">
              <a:buNone/>
              <a:defRPr sz="816"/>
            </a:lvl8pPr>
            <a:lvl9pPr marL="3318175" indent="0">
              <a:buNone/>
              <a:defRPr sz="816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10C40-AB05-4322-BF7B-5342EB6A660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33802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7046-7C71-489B-902D-60E406EE9239}" type="datetimeFigureOut">
              <a:rPr lang="cs-CZ" smtClean="0"/>
              <a:t>31.10.2019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A182-0A38-4E0A-84E4-DF28DDBC72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456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90401" y="4800025"/>
            <a:ext cx="7315200" cy="567420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90401" y="612065"/>
            <a:ext cx="7315200" cy="4115952"/>
          </a:xfrm>
        </p:spPr>
        <p:txBody>
          <a:bodyPr/>
          <a:lstStyle>
            <a:lvl1pPr marL="0" indent="0">
              <a:buNone/>
              <a:defRPr sz="2903"/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90401" y="5367444"/>
            <a:ext cx="7315200" cy="805044"/>
          </a:xfrm>
        </p:spPr>
        <p:txBody>
          <a:bodyPr/>
          <a:lstStyle>
            <a:lvl1pPr marL="0" indent="0">
              <a:buNone/>
              <a:defRPr sz="1270"/>
            </a:lvl1pPr>
            <a:lvl2pPr marL="414772" indent="0">
              <a:buNone/>
              <a:defRPr sz="1089"/>
            </a:lvl2pPr>
            <a:lvl3pPr marL="829544" indent="0">
              <a:buNone/>
              <a:defRPr sz="907"/>
            </a:lvl3pPr>
            <a:lvl4pPr marL="1244316" indent="0">
              <a:buNone/>
              <a:defRPr sz="816"/>
            </a:lvl4pPr>
            <a:lvl5pPr marL="1659087" indent="0">
              <a:buNone/>
              <a:defRPr sz="816"/>
            </a:lvl5pPr>
            <a:lvl6pPr marL="2073859" indent="0">
              <a:buNone/>
              <a:defRPr sz="816"/>
            </a:lvl6pPr>
            <a:lvl7pPr marL="2488631" indent="0">
              <a:buNone/>
              <a:defRPr sz="816"/>
            </a:lvl7pPr>
            <a:lvl8pPr marL="2903403" indent="0">
              <a:buNone/>
              <a:defRPr sz="816"/>
            </a:lvl8pPr>
            <a:lvl9pPr marL="3318175" indent="0">
              <a:buNone/>
              <a:defRPr sz="816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2E414-FB89-47E3-B181-14234D4FBB4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27133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E3254-BB87-4944-B9E4-F8CD50C7D63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74925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3921" y="273629"/>
            <a:ext cx="2739839" cy="5852774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8641" y="273629"/>
            <a:ext cx="8040960" cy="585277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E3011-4CED-437F-BC33-D612231F9B3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4192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7046-7C71-489B-902D-60E406EE9239}" type="datetimeFigureOut">
              <a:rPr lang="cs-CZ" smtClean="0"/>
              <a:t>31.10.2019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A182-0A38-4E0A-84E4-DF28DDBC72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13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7046-7C71-489B-902D-60E406EE9239}" type="datetimeFigureOut">
              <a:rPr lang="cs-CZ" smtClean="0"/>
              <a:t>31.10.2019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A182-0A38-4E0A-84E4-DF28DDBC72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588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7046-7C71-489B-902D-60E406EE9239}" type="datetimeFigureOut">
              <a:rPr lang="cs-CZ" smtClean="0"/>
              <a:t>31.10.2019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A182-0A38-4E0A-84E4-DF28DDBC72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29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7046-7C71-489B-902D-60E406EE9239}" type="datetimeFigureOut">
              <a:rPr lang="cs-CZ" smtClean="0"/>
              <a:t>31.10.2019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A182-0A38-4E0A-84E4-DF28DDBC72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602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7046-7C71-489B-902D-60E406EE9239}" type="datetimeFigureOut">
              <a:rPr lang="cs-CZ" smtClean="0"/>
              <a:t>31.10.2019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A182-0A38-4E0A-84E4-DF28DDBC72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28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7046-7C71-489B-902D-60E406EE9239}" type="datetimeFigureOut">
              <a:rPr lang="cs-CZ" smtClean="0"/>
              <a:t>31.10.2019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A182-0A38-4E0A-84E4-DF28DDBC72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296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7046-7C71-489B-902D-60E406EE9239}" type="datetimeFigureOut">
              <a:rPr lang="cs-CZ" smtClean="0"/>
              <a:t>31.10.2019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A182-0A38-4E0A-84E4-DF28DDBC72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91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27046-7C71-489B-902D-60E406EE9239}" type="datetimeFigureOut">
              <a:rPr lang="cs-CZ" smtClean="0"/>
              <a:t>31.10.2019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AA182-0A38-4E0A-84E4-DF28DDBC72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5336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8641" y="273629"/>
            <a:ext cx="10965119" cy="114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titulního textu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641" y="1604328"/>
            <a:ext cx="10965119" cy="452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textu osnovy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 osnovy</a:t>
            </a:r>
          </a:p>
          <a:p>
            <a:pPr lvl="4"/>
            <a:r>
              <a:rPr lang="en-GB" altLang="cs-CZ" smtClean="0"/>
              <a:t>Pátá úroveň osnovy</a:t>
            </a:r>
          </a:p>
          <a:p>
            <a:pPr lvl="4"/>
            <a:r>
              <a:rPr lang="en-GB" altLang="cs-CZ" smtClean="0"/>
              <a:t>Šestá úroveň</a:t>
            </a:r>
          </a:p>
          <a:p>
            <a:pPr lvl="4"/>
            <a:r>
              <a:rPr lang="en-GB" altLang="cs-CZ" smtClean="0"/>
              <a:t>Sedmá úroveň</a:t>
            </a:r>
          </a:p>
          <a:p>
            <a:pPr lvl="4"/>
            <a:r>
              <a:rPr lang="en-GB" altLang="cs-CZ" smtClean="0"/>
              <a:t>Osmá úroveň textu</a:t>
            </a:r>
          </a:p>
          <a:p>
            <a:pPr lvl="4"/>
            <a:r>
              <a:rPr lang="en-GB" altLang="cs-CZ" smtClean="0"/>
              <a:t>Devátá úroveň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608641" y="6247376"/>
            <a:ext cx="2835839" cy="46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0757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 sz="1633" smtClean="0">
              <a:solidFill>
                <a:srgbClr val="FFFFFF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4170240" y="6247376"/>
            <a:ext cx="3861121" cy="46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0757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 sz="1633" smtClean="0">
              <a:solidFill>
                <a:srgbClr val="FFFFFF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741761" y="6247376"/>
            <a:ext cx="2833920" cy="46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rgbClr val="FFFFFF"/>
                </a:solidFill>
                <a:ea typeface="+mn-ea"/>
                <a:cs typeface="Arial Unicode MS" charset="0"/>
              </a:defRPr>
            </a:lvl1pPr>
          </a:lstStyle>
          <a:p>
            <a:pPr defTabSz="4075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11D51EA-00BD-4E9B-B5DD-A2659098A429}" type="slidenum">
              <a:rPr lang="cs-CZ" altLang="cs-CZ" smtClean="0"/>
              <a:pPr defTabSz="40757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814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07571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+mj-lt"/>
          <a:ea typeface="Arial Unicode MS"/>
          <a:cs typeface="+mj-cs"/>
        </a:defRPr>
      </a:lvl1pPr>
      <a:lvl2pPr algn="ctr" defTabSz="407571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charset="0"/>
          <a:ea typeface="Arial Unicode MS"/>
          <a:cs typeface="Arial Unicode MS" charset="0"/>
        </a:defRPr>
      </a:lvl2pPr>
      <a:lvl3pPr algn="ctr" defTabSz="407571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charset="0"/>
          <a:ea typeface="Arial Unicode MS"/>
          <a:cs typeface="Arial Unicode MS" charset="0"/>
        </a:defRPr>
      </a:lvl3pPr>
      <a:lvl4pPr algn="ctr" defTabSz="407571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charset="0"/>
          <a:ea typeface="Arial Unicode MS"/>
          <a:cs typeface="Arial Unicode MS" charset="0"/>
        </a:defRPr>
      </a:lvl4pPr>
      <a:lvl5pPr algn="ctr" defTabSz="407571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charset="0"/>
          <a:ea typeface="Arial Unicode MS"/>
          <a:cs typeface="Arial Unicode MS" charset="0"/>
        </a:defRPr>
      </a:lvl5pPr>
      <a:lvl6pPr marL="2281245" indent="-207386" algn="ctr" defTabSz="407571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92">
          <a:solidFill>
            <a:srgbClr val="000000"/>
          </a:solidFill>
          <a:latin typeface="Arial" charset="0"/>
          <a:cs typeface="Arial Unicode MS" charset="0"/>
        </a:defRPr>
      </a:lvl6pPr>
      <a:lvl7pPr marL="2696017" indent="-207386" algn="ctr" defTabSz="407571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92">
          <a:solidFill>
            <a:srgbClr val="000000"/>
          </a:solidFill>
          <a:latin typeface="Arial" charset="0"/>
          <a:cs typeface="Arial Unicode MS" charset="0"/>
        </a:defRPr>
      </a:lvl7pPr>
      <a:lvl8pPr marL="3110789" indent="-207386" algn="ctr" defTabSz="407571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92">
          <a:solidFill>
            <a:srgbClr val="000000"/>
          </a:solidFill>
          <a:latin typeface="Arial" charset="0"/>
          <a:cs typeface="Arial Unicode MS" charset="0"/>
        </a:defRPr>
      </a:lvl8pPr>
      <a:lvl9pPr marL="3525561" indent="-207386" algn="ctr" defTabSz="407571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92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11079" indent="-311079" algn="l" defTabSz="407571" rtl="0" eaLnBrk="0" fontAlgn="base" hangingPunct="0">
        <a:lnSpc>
          <a:spcPct val="93000"/>
        </a:lnSpc>
        <a:spcBef>
          <a:spcPct val="0"/>
        </a:spcBef>
        <a:spcAft>
          <a:spcPts val="1282"/>
        </a:spcAft>
        <a:buClr>
          <a:srgbClr val="000000"/>
        </a:buClr>
        <a:buSzPct val="100000"/>
        <a:buFont typeface="Times New Roman" panose="02020603050405020304" pitchFamily="18" charset="0"/>
        <a:defRPr sz="2903">
          <a:solidFill>
            <a:srgbClr val="000000"/>
          </a:solidFill>
          <a:latin typeface="+mn-lt"/>
          <a:ea typeface="Arial Unicode MS"/>
          <a:cs typeface="+mn-cs"/>
        </a:defRPr>
      </a:lvl1pPr>
      <a:lvl2pPr marL="674004" indent="-259232" algn="l" defTabSz="407571" rtl="0" eaLnBrk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anose="02020603050405020304" pitchFamily="18" charset="0"/>
        <a:defRPr sz="2540">
          <a:solidFill>
            <a:srgbClr val="000000"/>
          </a:solidFill>
          <a:latin typeface="+mn-lt"/>
          <a:ea typeface="Arial Unicode MS"/>
          <a:cs typeface="+mn-cs"/>
        </a:defRPr>
      </a:lvl2pPr>
      <a:lvl3pPr marL="1036930" indent="-207386" algn="l" defTabSz="407571" rtl="0" eaLnBrk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anose="02020603050405020304" pitchFamily="18" charset="0"/>
        <a:defRPr sz="2177">
          <a:solidFill>
            <a:srgbClr val="000000"/>
          </a:solidFill>
          <a:latin typeface="+mn-lt"/>
          <a:ea typeface="Arial Unicode MS"/>
          <a:cs typeface="+mn-cs"/>
        </a:defRPr>
      </a:lvl3pPr>
      <a:lvl4pPr marL="1451701" indent="-207386" algn="l" defTabSz="407571" rtl="0" eaLnBrk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anose="02020603050405020304" pitchFamily="18" charset="0"/>
        <a:defRPr sz="1814">
          <a:solidFill>
            <a:srgbClr val="000000"/>
          </a:solidFill>
          <a:latin typeface="+mn-lt"/>
          <a:ea typeface="Arial Unicode MS"/>
          <a:cs typeface="+mn-cs"/>
        </a:defRPr>
      </a:lvl4pPr>
      <a:lvl5pPr marL="1866473" indent="-207386" algn="l" defTabSz="407571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anose="02020603050405020304" pitchFamily="18" charset="0"/>
        <a:defRPr sz="1814">
          <a:solidFill>
            <a:srgbClr val="000000"/>
          </a:solidFill>
          <a:latin typeface="+mn-lt"/>
          <a:ea typeface="Arial Unicode MS"/>
          <a:cs typeface="+mn-cs"/>
        </a:defRPr>
      </a:lvl5pPr>
      <a:lvl6pPr marL="2281245" indent="-207386" algn="l" defTabSz="407571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cs typeface="+mn-cs"/>
        </a:defRPr>
      </a:lvl6pPr>
      <a:lvl7pPr marL="2696017" indent="-207386" algn="l" defTabSz="407571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cs typeface="+mn-cs"/>
        </a:defRPr>
      </a:lvl7pPr>
      <a:lvl8pPr marL="3110789" indent="-207386" algn="l" defTabSz="407571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cs typeface="+mn-cs"/>
        </a:defRPr>
      </a:lvl8pPr>
      <a:lvl9pPr marL="3525561" indent="-207386" algn="l" defTabSz="407571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z/url?sa=i&amp;rct=j&amp;q=&amp;esrc=s&amp;frm=1&amp;source=images&amp;cd=&amp;cad=rja&amp;uact=8&amp;ved=0ahUKEwiEn4bK8-3MAhXDVxoKHbcBA6EQjRwIBw&amp;url=http://www.cestaviry.cz/?p%3D783&amp;bvm=bv.122448493,d.d24&amp;psig=AFQjCNEdNL8HosoVfUI_alVyMZ8bOn0Otw&amp;ust=1464014073158497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9.xml"/><Relationship Id="rId3" Type="http://schemas.openxmlformats.org/officeDocument/2006/relationships/diagramLayout" Target="../diagrams/layout28.xml"/><Relationship Id="rId7" Type="http://schemas.openxmlformats.org/officeDocument/2006/relationships/diagramData" Target="../diagrams/data29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8.xml"/><Relationship Id="rId11" Type="http://schemas.microsoft.com/office/2007/relationships/diagramDrawing" Target="../diagrams/drawing29.xml"/><Relationship Id="rId5" Type="http://schemas.openxmlformats.org/officeDocument/2006/relationships/diagramColors" Target="../diagrams/colors28.xml"/><Relationship Id="rId10" Type="http://schemas.openxmlformats.org/officeDocument/2006/relationships/diagramColors" Target="../diagrams/colors29.xml"/><Relationship Id="rId4" Type="http://schemas.openxmlformats.org/officeDocument/2006/relationships/diagramQuickStyle" Target="../diagrams/quickStyle28.xml"/><Relationship Id="rId9" Type="http://schemas.openxmlformats.org/officeDocument/2006/relationships/diagramQuickStyle" Target="../diagrams/quickStyle2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obrazky.com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z/imgres?imgurl=https://media.novinky.cz/245/362454-top_foto1-vsa4f.jpg?1362666605&amp;imgrefurl=http://www.novinky.cz/zena/deti/295375-projekt-spokojene-deti-pomaha-rodinam-ktere-se-staraji-o-handicapovane.html&amp;docid=TK-QJRXzv4539M&amp;tbnid=NumchBizaMrbFM:&amp;w=600&amp;h=338&amp;bih=646&amp;biw=1333&amp;ved=0ahUKEwijrPSk9-3MAhXFthQKHeIWAqQ49AMQMwgZKBYwFg&amp;iact=mrc&amp;uact=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1847555" y="1700820"/>
            <a:ext cx="8496892" cy="429963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674004" lvl="1" indent="-259232" algn="ctr" defTabSz="4075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Rovný přístup k předškolnímu vzdělávání </a:t>
            </a:r>
          </a:p>
          <a:p>
            <a:pPr marL="674004" lvl="1" indent="-259232" algn="ctr" defTabSz="4075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 městě Brně</a:t>
            </a:r>
          </a:p>
          <a:p>
            <a:pPr marL="674004" lvl="1" indent="-259232" algn="ctr" defTabSz="4075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altLang="cs-CZ" sz="2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74004" lvl="1" indent="-259232" algn="ctr" defTabSz="4075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Setkání </a:t>
            </a:r>
            <a:r>
              <a:rPr lang="cs-CZ" altLang="cs-CZ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platformy č</a:t>
            </a:r>
            <a:r>
              <a:rPr lang="cs-CZ" altLang="cs-CZ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altLang="cs-CZ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cs-CZ" altLang="cs-CZ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cs-CZ" sz="2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74004" lvl="1" indent="-259232" algn="ctr" defTabSz="4075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altLang="cs-CZ" sz="2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74004" lvl="1" indent="-259232" algn="ctr" defTabSz="4075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29. květen </a:t>
            </a:r>
            <a:r>
              <a:rPr lang="cs-CZ" altLang="cs-CZ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</a:p>
          <a:p>
            <a:pPr marL="674004" lvl="1" indent="-259232" algn="ctr" defTabSz="4075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altLang="cs-CZ" sz="2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74004" lvl="1" indent="-259232" algn="ctr" defTabSz="4075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altLang="cs-CZ" sz="2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74004" lvl="1" indent="-259232" algn="ctr" defTabSz="4075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254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CZ.02.3.61/0.0/0.0/15_007/0000244</a:t>
            </a:r>
            <a:endParaRPr lang="cs-CZ" altLang="cs-CZ" sz="254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74004" lvl="1" indent="-259232" algn="ctr" defTabSz="4075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altLang="cs-CZ" sz="1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74004" lvl="1" indent="-259232" algn="ctr" defTabSz="4075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altLang="cs-CZ" sz="1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5" name="Line 7"/>
          <p:cNvSpPr>
            <a:spLocks noChangeShapeType="1"/>
          </p:cNvSpPr>
          <p:nvPr/>
        </p:nvSpPr>
        <p:spPr bwMode="auto">
          <a:xfrm>
            <a:off x="1919563" y="1556804"/>
            <a:ext cx="820742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07571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33">
              <a:solidFill>
                <a:srgbClr val="FFFFFF"/>
              </a:solidFill>
              <a:ea typeface="Arial Unicode MS" panose="020B0604020202020204" pitchFamily="34" charset="-128"/>
            </a:endParaRPr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1993010" y="1628812"/>
            <a:ext cx="8351437" cy="34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defTabSz="40757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cs-CZ" sz="1633" b="1"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3077" name="Obrázek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523" y="96491"/>
            <a:ext cx="4609924" cy="102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63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9751504"/>
              </p:ext>
            </p:extLst>
          </p:nvPr>
        </p:nvGraphicFramePr>
        <p:xfrm>
          <a:off x="838200" y="440267"/>
          <a:ext cx="10515600" cy="5692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3532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3"/>
          <p:cNvSpPr>
            <a:spLocks noGrp="1"/>
          </p:cNvSpPr>
          <p:nvPr>
            <p:ph type="title"/>
          </p:nvPr>
        </p:nvSpPr>
        <p:spPr>
          <a:xfrm>
            <a:off x="386080" y="228600"/>
            <a:ext cx="9904095" cy="990600"/>
          </a:xfrm>
        </p:spPr>
        <p:txBody>
          <a:bodyPr/>
          <a:lstStyle/>
          <a:p>
            <a:endParaRPr lang="cs-CZ" altLang="cs-CZ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31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1473200" y="1219200"/>
            <a:ext cx="8816975" cy="4876800"/>
          </a:xfrm>
        </p:spPr>
        <p:txBody>
          <a:bodyPr/>
          <a:lstStyle/>
          <a:p>
            <a:pPr marL="0" indent="0">
              <a:buNone/>
            </a:pPr>
            <a:endParaRPr lang="cs-CZ" altLang="cs-CZ" dirty="0" smtClean="0"/>
          </a:p>
          <a:p>
            <a:r>
              <a:rPr lang="cs-CZ" altLang="cs-CZ" dirty="0" smtClean="0">
                <a:solidFill>
                  <a:srgbClr val="0070C0"/>
                </a:solidFill>
              </a:rPr>
              <a:t>Vyšetření školní zralosti je komplexním posouzením aktuální připravenosti dítěte na školní docházku, vzhledem ke konkrétním vzdělávacím podmínkám. </a:t>
            </a:r>
          </a:p>
          <a:p>
            <a:r>
              <a:rPr lang="cs-CZ" altLang="cs-CZ" dirty="0" smtClean="0">
                <a:solidFill>
                  <a:srgbClr val="0070C0"/>
                </a:solidFill>
              </a:rPr>
              <a:t>O vyšetření ŠZ žádají zákonní zástupci dítěte v případě potřeby posouzení, zda je dítě přiměřeně vyspělé k plnění povinné školní docházky po stránce :</a:t>
            </a:r>
          </a:p>
          <a:p>
            <a:r>
              <a:rPr lang="cs-CZ" altLang="cs-CZ" dirty="0" smtClean="0">
                <a:solidFill>
                  <a:srgbClr val="0070C0"/>
                </a:solidFill>
              </a:rPr>
              <a:t>fyzické, </a:t>
            </a:r>
          </a:p>
          <a:p>
            <a:r>
              <a:rPr lang="cs-CZ" altLang="cs-CZ" dirty="0" smtClean="0">
                <a:solidFill>
                  <a:srgbClr val="0070C0"/>
                </a:solidFill>
              </a:rPr>
              <a:t>psychické  </a:t>
            </a:r>
          </a:p>
          <a:p>
            <a:r>
              <a:rPr lang="cs-CZ" altLang="cs-CZ" dirty="0">
                <a:solidFill>
                  <a:srgbClr val="0070C0"/>
                </a:solidFill>
              </a:rPr>
              <a:t>s</a:t>
            </a:r>
            <a:r>
              <a:rPr lang="cs-CZ" altLang="cs-CZ" dirty="0" smtClean="0">
                <a:solidFill>
                  <a:srgbClr val="0070C0"/>
                </a:solidFill>
              </a:rPr>
              <a:t>ociální, emocionální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397625" y="256310"/>
            <a:ext cx="978238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cs-CZ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Školní zralost – školní připravenost</a:t>
            </a:r>
            <a:endParaRPr lang="cs-CZ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217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8809686"/>
              </p:ext>
            </p:extLst>
          </p:nvPr>
        </p:nvGraphicFramePr>
        <p:xfrm>
          <a:off x="838200" y="1027906"/>
          <a:ext cx="10515600" cy="4535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045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5194936"/>
              </p:ext>
            </p:extLst>
          </p:nvPr>
        </p:nvGraphicFramePr>
        <p:xfrm>
          <a:off x="838200" y="1554480"/>
          <a:ext cx="10515600" cy="4754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93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cs-CZ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Oblasti posuzování</a:t>
            </a:r>
            <a:endParaRPr lang="cs-CZ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78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064703"/>
              </p:ext>
            </p:extLst>
          </p:nvPr>
        </p:nvGraphicFramePr>
        <p:xfrm>
          <a:off x="838200" y="1825624"/>
          <a:ext cx="10515600" cy="503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17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cs-CZ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Oblasti posuzování</a:t>
            </a:r>
            <a:endParaRPr lang="cs-CZ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106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457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55040" y="1589088"/>
            <a:ext cx="5064760" cy="457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cs-CZ" b="1" dirty="0" smtClean="0">
              <a:cs typeface="Times New Roman" pitchFamily="18" charset="0"/>
            </a:endParaRPr>
          </a:p>
          <a:p>
            <a:pPr marL="0" indent="0" eaLnBrk="1" hangingPunct="1">
              <a:buNone/>
              <a:defRPr/>
            </a:pPr>
            <a:endParaRPr lang="cs-CZ" dirty="0" smtClean="0"/>
          </a:p>
          <a:p>
            <a:pPr eaLnBrk="1" hangingPunct="1">
              <a:defRPr/>
            </a:pPr>
            <a:r>
              <a:rPr lang="cs-CZ" dirty="0">
                <a:solidFill>
                  <a:srgbClr val="0070C0"/>
                </a:solidFill>
                <a:cs typeface="Times New Roman" pitchFamily="18" charset="0"/>
              </a:rPr>
              <a:t>V tomto případě nehovoříme o poruše, ale pouze o </a:t>
            </a:r>
            <a:r>
              <a:rPr lang="cs-CZ" b="1" dirty="0">
                <a:solidFill>
                  <a:srgbClr val="00B050"/>
                </a:solidFill>
                <a:cs typeface="Times New Roman" pitchFamily="18" charset="0"/>
              </a:rPr>
              <a:t>deficitu některé z dílčích funkcí</a:t>
            </a:r>
            <a:r>
              <a:rPr lang="cs-CZ" dirty="0">
                <a:solidFill>
                  <a:srgbClr val="00B050"/>
                </a:solidFill>
                <a:cs typeface="Times New Roman" pitchFamily="18" charset="0"/>
              </a:rPr>
              <a:t>, </a:t>
            </a:r>
            <a:r>
              <a:rPr lang="cs-CZ" dirty="0">
                <a:solidFill>
                  <a:srgbClr val="0070C0"/>
                </a:solidFill>
                <a:cs typeface="Times New Roman" pitchFamily="18" charset="0"/>
              </a:rPr>
              <a:t>nutných k osvojení trivia (čtení, psaní počty)</a:t>
            </a:r>
          </a:p>
          <a:p>
            <a:pPr eaLnBrk="1" hangingPunct="1">
              <a:defRPr/>
            </a:pPr>
            <a:endParaRPr lang="cs-CZ" b="1" dirty="0" smtClean="0">
              <a:cs typeface="Times New Roman" pitchFamily="18" charset="0"/>
            </a:endParaRPr>
          </a:p>
          <a:p>
            <a:pPr eaLnBrk="1" hangingPunct="1">
              <a:defRPr/>
            </a:pPr>
            <a:endParaRPr lang="cs-CZ" b="1" dirty="0" smtClean="0">
              <a:cs typeface="Times New Roman" pitchFamily="18" charset="0"/>
            </a:endParaRPr>
          </a:p>
        </p:txBody>
      </p:sp>
      <p:sp>
        <p:nvSpPr>
          <p:cNvPr id="24580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136640" y="2050868"/>
            <a:ext cx="5423989" cy="4110219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endParaRPr lang="cs-CZ" b="1" dirty="0" smtClean="0"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cs-CZ" b="1" dirty="0" smtClean="0">
                <a:solidFill>
                  <a:srgbClr val="0070C0"/>
                </a:solidFill>
                <a:cs typeface="Times New Roman" pitchFamily="18" charset="0"/>
              </a:rPr>
              <a:t>dílčí </a:t>
            </a:r>
            <a:r>
              <a:rPr lang="cs-CZ" b="1" dirty="0">
                <a:solidFill>
                  <a:srgbClr val="0070C0"/>
                </a:solidFill>
                <a:cs typeface="Times New Roman" pitchFamily="18" charset="0"/>
              </a:rPr>
              <a:t>funkce je základní schopností, umožňující </a:t>
            </a:r>
            <a:r>
              <a:rPr lang="cs-CZ" b="1" dirty="0" smtClean="0">
                <a:solidFill>
                  <a:srgbClr val="0070C0"/>
                </a:solidFill>
                <a:cs typeface="Times New Roman" pitchFamily="18" charset="0"/>
              </a:rPr>
              <a:t>:</a:t>
            </a:r>
          </a:p>
          <a:p>
            <a:pPr eaLnBrk="1" hangingPunct="1">
              <a:defRPr/>
            </a:pPr>
            <a:endParaRPr lang="cs-CZ" b="1" dirty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endParaRPr lang="cs-CZ" b="1" dirty="0" smtClean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cs-CZ" b="1" dirty="0" smtClean="0">
                <a:solidFill>
                  <a:srgbClr val="0070C0"/>
                </a:solidFill>
                <a:cs typeface="Times New Roman" pitchFamily="18" charset="0"/>
              </a:rPr>
              <a:t>diferenciaci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endParaRPr lang="cs-CZ" b="1" dirty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cs-CZ" b="1" dirty="0" smtClean="0">
                <a:solidFill>
                  <a:srgbClr val="0070C0"/>
                </a:solidFill>
                <a:cs typeface="Times New Roman" pitchFamily="18" charset="0"/>
              </a:rPr>
              <a:t>                         rozvoj </a:t>
            </a:r>
            <a:r>
              <a:rPr lang="cs-CZ" b="1" dirty="0">
                <a:solidFill>
                  <a:srgbClr val="0070C0"/>
                </a:solidFill>
                <a:cs typeface="Times New Roman" pitchFamily="18" charset="0"/>
              </a:rPr>
              <a:t>řeči a myšlení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2" name="Zaoblený obdélník 1"/>
          <p:cNvSpPr/>
          <p:nvPr/>
        </p:nvSpPr>
        <p:spPr>
          <a:xfrm>
            <a:off x="816495" y="475020"/>
            <a:ext cx="10605589" cy="11199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cs-CZ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Deficity dílčích funkcí</a:t>
            </a:r>
            <a:endParaRPr lang="cs-CZ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Šipka dolů 5"/>
          <p:cNvSpPr/>
          <p:nvPr/>
        </p:nvSpPr>
        <p:spPr>
          <a:xfrm>
            <a:off x="7569273" y="3487783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lů 6"/>
          <p:cNvSpPr/>
          <p:nvPr/>
        </p:nvSpPr>
        <p:spPr>
          <a:xfrm>
            <a:off x="9746524" y="3487783"/>
            <a:ext cx="484632" cy="189411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692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914400" y="82732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endParaRPr lang="cs-CZ" altLang="cs-CZ" sz="4000" dirty="0" smtClean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5476952"/>
              </p:ext>
            </p:extLst>
          </p:nvPr>
        </p:nvGraphicFramePr>
        <p:xfrm>
          <a:off x="1058091" y="1036321"/>
          <a:ext cx="10371909" cy="5560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aoblený obdélník 1"/>
          <p:cNvSpPr/>
          <p:nvPr/>
        </p:nvSpPr>
        <p:spPr>
          <a:xfrm>
            <a:off x="1058091" y="288313"/>
            <a:ext cx="1011065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cs-CZ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Deficity dílčích funkcí</a:t>
            </a:r>
            <a:endParaRPr lang="cs-CZ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386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type="body" idx="1"/>
          </p:nvPr>
        </p:nvSpPr>
        <p:spPr>
          <a:xfrm>
            <a:off x="1040675" y="1843314"/>
            <a:ext cx="9500554" cy="415194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cs-CZ" sz="3200" b="1" dirty="0">
                <a:solidFill>
                  <a:srgbClr val="C00000"/>
                </a:solidFill>
              </a:rPr>
              <a:t>Diferenciace  figury  a  pozadí,</a:t>
            </a:r>
            <a:r>
              <a:rPr lang="cs-CZ" sz="3200" b="1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cs-CZ" sz="3200" dirty="0">
                <a:solidFill>
                  <a:srgbClr val="0070C0"/>
                </a:solidFill>
              </a:rPr>
              <a:t>zaměření  pozornosti  </a:t>
            </a:r>
            <a:r>
              <a:rPr lang="cs-CZ" sz="3200" i="1" dirty="0">
                <a:solidFill>
                  <a:srgbClr val="0070C0"/>
                </a:solidFill>
              </a:rPr>
              <a:t>zaměřit  se  na  </a:t>
            </a:r>
            <a:r>
              <a:rPr lang="cs-CZ" sz="3200" i="1" dirty="0" smtClean="0">
                <a:solidFill>
                  <a:srgbClr val="0070C0"/>
                </a:solidFill>
              </a:rPr>
              <a:t>informace</a:t>
            </a:r>
          </a:p>
          <a:p>
            <a:pPr>
              <a:defRPr/>
            </a:pPr>
            <a:endParaRPr lang="cs-CZ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cs-CZ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cs-CZ" sz="3200" dirty="0">
                <a:solidFill>
                  <a:srgbClr val="0070C0"/>
                </a:solidFill>
              </a:rPr>
              <a:t>Schopnost  </a:t>
            </a:r>
            <a:r>
              <a:rPr lang="cs-CZ" sz="3200" b="1" dirty="0">
                <a:solidFill>
                  <a:srgbClr val="C00000"/>
                </a:solidFill>
              </a:rPr>
              <a:t>optické  a  akustické diferenciace </a:t>
            </a:r>
            <a:r>
              <a:rPr lang="cs-CZ" sz="3200" dirty="0">
                <a:solidFill>
                  <a:srgbClr val="0070C0"/>
                </a:solidFill>
              </a:rPr>
              <a:t>– členění  funkce  vnímání, </a:t>
            </a:r>
            <a:r>
              <a:rPr lang="cs-CZ" sz="3200" i="1" dirty="0">
                <a:solidFill>
                  <a:srgbClr val="0070C0"/>
                </a:solidFill>
              </a:rPr>
              <a:t>rozlišit  věci  podobné,  analyzovat  celek  na  </a:t>
            </a:r>
            <a:r>
              <a:rPr lang="cs-CZ" sz="3200" i="1" dirty="0" smtClean="0">
                <a:solidFill>
                  <a:srgbClr val="0070C0"/>
                </a:solidFill>
              </a:rPr>
              <a:t>části</a:t>
            </a:r>
          </a:p>
          <a:p>
            <a:pPr>
              <a:defRPr/>
            </a:pPr>
            <a:endParaRPr lang="cs-CZ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cs-CZ" sz="3200" dirty="0">
                <a:solidFill>
                  <a:srgbClr val="0070C0"/>
                </a:solidFill>
              </a:rPr>
              <a:t>Funkce</a:t>
            </a:r>
            <a:r>
              <a:rPr lang="cs-CZ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rgbClr val="C00000"/>
                </a:solidFill>
              </a:rPr>
              <a:t>intermodálního  </a:t>
            </a:r>
            <a:r>
              <a:rPr lang="cs-CZ" sz="3200" b="1" dirty="0">
                <a:solidFill>
                  <a:srgbClr val="C00000"/>
                </a:solidFill>
              </a:rPr>
              <a:t>kódování  </a:t>
            </a:r>
            <a:r>
              <a:rPr lang="cs-CZ" sz="3200" i="1" dirty="0">
                <a:solidFill>
                  <a:srgbClr val="0070C0"/>
                </a:solidFill>
              </a:rPr>
              <a:t>viděné  spojit  se  slyšeným</a:t>
            </a:r>
          </a:p>
          <a:p>
            <a:pPr>
              <a:defRPr/>
            </a:pPr>
            <a:endParaRPr lang="cs-CZ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483" name="Rectangle 2"/>
          <p:cNvSpPr>
            <a:spLocks noGrp="1"/>
          </p:cNvSpPr>
          <p:nvPr>
            <p:ph type="title"/>
          </p:nvPr>
        </p:nvSpPr>
        <p:spPr>
          <a:xfrm>
            <a:off x="648336" y="531178"/>
            <a:ext cx="10517504" cy="990600"/>
          </a:xfrm>
        </p:spPr>
        <p:txBody>
          <a:bodyPr>
            <a:normAutofit/>
          </a:bodyPr>
          <a:lstStyle/>
          <a:p>
            <a:pPr eaLnBrk="1" hangingPunct="1"/>
            <a:endParaRPr lang="cs-CZ" altLang="cs-CZ" sz="4000" b="1" dirty="0">
              <a:solidFill>
                <a:schemeClr val="tx2"/>
              </a:solidFill>
            </a:endParaRPr>
          </a:p>
        </p:txBody>
      </p:sp>
      <p:sp>
        <p:nvSpPr>
          <p:cNvPr id="2" name="Zaoblený obdélník 1"/>
          <p:cNvSpPr/>
          <p:nvPr/>
        </p:nvSpPr>
        <p:spPr>
          <a:xfrm>
            <a:off x="648336" y="209006"/>
            <a:ext cx="10517504" cy="13127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cs-CZ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Deficity </a:t>
            </a:r>
            <a:r>
              <a:rPr lang="cs-CZ" altLang="cs-CZ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dílčích </a:t>
            </a:r>
            <a:r>
              <a:rPr lang="cs-CZ" altLang="cs-CZ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funkcí </a:t>
            </a:r>
            <a:r>
              <a:rPr lang="cs-CZ" altLang="cs-CZ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altLang="cs-CZ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cs-CZ" altLang="cs-CZ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indelar</a:t>
            </a:r>
            <a:r>
              <a:rPr lang="cs-CZ" altLang="cs-CZ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2007)</a:t>
            </a:r>
            <a:endParaRPr lang="cs-CZ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09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692331" y="2272937"/>
            <a:ext cx="10502538" cy="4323805"/>
          </a:xfrm>
        </p:spPr>
        <p:txBody>
          <a:bodyPr>
            <a:normAutofit/>
          </a:bodyPr>
          <a:lstStyle/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cs-CZ" sz="2800" dirty="0">
                <a:solidFill>
                  <a:srgbClr val="0070C0"/>
                </a:solidFill>
              </a:rPr>
              <a:t>Schopnost </a:t>
            </a:r>
            <a:r>
              <a:rPr lang="cs-CZ" sz="2800" dirty="0">
                <a:solidFill>
                  <a:srgbClr val="C00000"/>
                </a:solidFill>
              </a:rPr>
              <a:t> </a:t>
            </a:r>
            <a:r>
              <a:rPr lang="cs-CZ" sz="2800" b="1" dirty="0">
                <a:solidFill>
                  <a:srgbClr val="C00000"/>
                </a:solidFill>
              </a:rPr>
              <a:t>optické,  akustické  a  intermodální  krátkodobé  a  dlouhodobé  paměti </a:t>
            </a:r>
            <a:r>
              <a:rPr lang="cs-CZ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2800" i="1" dirty="0">
                <a:solidFill>
                  <a:schemeClr val="accent1">
                    <a:lumMod val="50000"/>
                  </a:schemeClr>
                </a:solidFill>
              </a:rPr>
              <a:t>schopnost  zapamatovat  si  viděné  a  </a:t>
            </a:r>
            <a:r>
              <a:rPr lang="cs-CZ" sz="2800" i="1" dirty="0" smtClean="0">
                <a:solidFill>
                  <a:schemeClr val="accent1">
                    <a:lumMod val="50000"/>
                  </a:schemeClr>
                </a:solidFill>
              </a:rPr>
              <a:t>slyšené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endParaRPr lang="cs-CZ" sz="28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cs-CZ" sz="2800" b="1" dirty="0" smtClean="0">
                <a:solidFill>
                  <a:srgbClr val="C00000"/>
                </a:solidFill>
              </a:rPr>
              <a:t>Funkce  </a:t>
            </a:r>
            <a:r>
              <a:rPr lang="cs-CZ" sz="2800" b="1" dirty="0" err="1">
                <a:solidFill>
                  <a:srgbClr val="C00000"/>
                </a:solidFill>
              </a:rPr>
              <a:t>seriality</a:t>
            </a:r>
            <a:r>
              <a:rPr lang="cs-CZ" sz="2800" dirty="0">
                <a:solidFill>
                  <a:schemeClr val="accent1">
                    <a:lumMod val="50000"/>
                  </a:schemeClr>
                </a:solidFill>
              </a:rPr>
              <a:t>,  </a:t>
            </a:r>
            <a:r>
              <a:rPr lang="cs-CZ" sz="2800" dirty="0">
                <a:solidFill>
                  <a:srgbClr val="0070C0"/>
                </a:solidFill>
              </a:rPr>
              <a:t>na  níž  je  vybudována  schopnost  anticipace  </a:t>
            </a:r>
            <a:r>
              <a:rPr lang="cs-CZ" sz="2800" i="1" dirty="0" smtClean="0">
                <a:solidFill>
                  <a:srgbClr val="0070C0"/>
                </a:solidFill>
              </a:rPr>
              <a:t>předvídání</a:t>
            </a:r>
            <a:endParaRPr lang="cs-CZ" sz="2800" i="1" dirty="0">
              <a:solidFill>
                <a:srgbClr val="0070C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endParaRPr lang="cs-CZ" sz="2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cs-CZ" sz="2800" dirty="0" smtClean="0">
                <a:solidFill>
                  <a:srgbClr val="0070C0"/>
                </a:solidFill>
              </a:rPr>
              <a:t>Úroveň  </a:t>
            </a:r>
            <a:r>
              <a:rPr lang="cs-CZ" sz="2800" dirty="0">
                <a:solidFill>
                  <a:srgbClr val="0070C0"/>
                </a:solidFill>
              </a:rPr>
              <a:t>vývoje  </a:t>
            </a:r>
            <a:r>
              <a:rPr lang="cs-CZ" sz="2800" b="1" dirty="0">
                <a:solidFill>
                  <a:srgbClr val="C00000"/>
                </a:solidFill>
              </a:rPr>
              <a:t>vnímání  schématu  těla  a  orientace  v  prostoru 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65716" y="542396"/>
            <a:ext cx="10515600" cy="1120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cs-CZ" altLang="cs-CZ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Deficity </a:t>
            </a:r>
            <a:r>
              <a:rPr lang="cs-CZ" altLang="cs-CZ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dílčích </a:t>
            </a:r>
            <a:r>
              <a:rPr lang="cs-CZ" altLang="cs-CZ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funkcí </a:t>
            </a:r>
            <a:r>
              <a:rPr lang="cs-CZ" altLang="cs-CZ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altLang="cs-CZ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cs-CZ" altLang="cs-CZ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indelar</a:t>
            </a:r>
            <a:r>
              <a:rPr lang="cs-CZ" altLang="cs-CZ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2007)</a:t>
            </a:r>
            <a:endParaRPr lang="cs-CZ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96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826225"/>
              </p:ext>
            </p:extLst>
          </p:nvPr>
        </p:nvGraphicFramePr>
        <p:xfrm>
          <a:off x="838200" y="1554480"/>
          <a:ext cx="10515600" cy="4754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93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5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cs-CZ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cs-CZ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Prevence </a:t>
            </a:r>
            <a:r>
              <a:rPr lang="cs-CZ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školní neúspěšnosti dětí </a:t>
            </a:r>
            <a:r>
              <a:rPr lang="cs-CZ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před nástupem </a:t>
            </a:r>
            <a:br>
              <a:rPr lang="cs-CZ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cs-CZ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 školní docházku</a:t>
            </a:r>
            <a:endParaRPr lang="cs-CZ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mbria" panose="020405030504060302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95744"/>
          </a:xfrm>
        </p:spPr>
        <p:txBody>
          <a:bodyPr>
            <a:normAutofit/>
          </a:bodyPr>
          <a:lstStyle/>
          <a:p>
            <a:pPr algn="l"/>
            <a:endParaRPr lang="cs-CZ" dirty="0"/>
          </a:p>
          <a:p>
            <a:r>
              <a:rPr lang="cs-CZ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endParaRPr lang="cs-CZ" sz="2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2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Miroslava Bartoňová   </a:t>
            </a:r>
          </a:p>
          <a:p>
            <a:r>
              <a:rPr lang="cs-CZ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PedF</a:t>
            </a:r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  UK  Praha   </a:t>
            </a:r>
            <a:endParaRPr lang="cs-CZ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29.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. 2019     Brno</a:t>
            </a:r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34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016523"/>
              </p:ext>
            </p:extLst>
          </p:nvPr>
        </p:nvGraphicFramePr>
        <p:xfrm>
          <a:off x="838200" y="1825624"/>
          <a:ext cx="10515600" cy="503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aoblený obdélník 5"/>
          <p:cNvSpPr/>
          <p:nvPr/>
        </p:nvSpPr>
        <p:spPr>
          <a:xfrm>
            <a:off x="838200" y="365125"/>
            <a:ext cx="10515600" cy="11199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cs-CZ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Vnímání paměti</a:t>
            </a:r>
            <a:endParaRPr lang="cs-CZ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327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29802"/>
            <a:ext cx="10515600" cy="1325563"/>
          </a:xfrm>
        </p:spPr>
        <p:txBody>
          <a:bodyPr/>
          <a:lstStyle/>
          <a:p>
            <a:endParaRPr lang="cs-CZ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767301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aoblený obdélník 3"/>
          <p:cNvSpPr/>
          <p:nvPr/>
        </p:nvSpPr>
        <p:spPr>
          <a:xfrm>
            <a:off x="838200" y="329801"/>
            <a:ext cx="10515600" cy="12232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cs-CZ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Pozornost</a:t>
            </a:r>
            <a:endParaRPr lang="cs-CZ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281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Nadpis 1"/>
          <p:cNvSpPr>
            <a:spLocks noGrp="1"/>
          </p:cNvSpPr>
          <p:nvPr>
            <p:ph type="title"/>
          </p:nvPr>
        </p:nvSpPr>
        <p:spPr>
          <a:xfrm>
            <a:off x="2033590" y="172720"/>
            <a:ext cx="8086635" cy="898023"/>
          </a:xfrm>
        </p:spPr>
        <p:txBody>
          <a:bodyPr>
            <a:normAutofit/>
          </a:bodyPr>
          <a:lstStyle/>
          <a:p>
            <a:endParaRPr lang="cs-CZ" altLang="cs-CZ" sz="4000" dirty="0">
              <a:solidFill>
                <a:srgbClr val="FFC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732228"/>
              </p:ext>
            </p:extLst>
          </p:nvPr>
        </p:nvGraphicFramePr>
        <p:xfrm>
          <a:off x="1981200" y="1401288"/>
          <a:ext cx="8229600" cy="534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884" name="TextovéPole 4"/>
          <p:cNvSpPr txBox="1">
            <a:spLocks noChangeArrowheads="1"/>
          </p:cNvSpPr>
          <p:nvPr/>
        </p:nvSpPr>
        <p:spPr bwMode="auto">
          <a:xfrm>
            <a:off x="8212667" y="2614613"/>
            <a:ext cx="141234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b="1" dirty="0">
                <a:solidFill>
                  <a:srgbClr val="0070C0"/>
                </a:solidFill>
              </a:rPr>
              <a:t>Psaní</a:t>
            </a:r>
          </a:p>
        </p:txBody>
      </p:sp>
      <p:sp>
        <p:nvSpPr>
          <p:cNvPr id="122885" name="TextovéPole 5"/>
          <p:cNvSpPr txBox="1">
            <a:spLocks noChangeArrowheads="1"/>
          </p:cNvSpPr>
          <p:nvPr/>
        </p:nvSpPr>
        <p:spPr bwMode="auto">
          <a:xfrm>
            <a:off x="2033590" y="4868864"/>
            <a:ext cx="32702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 dirty="0">
                <a:solidFill>
                  <a:srgbClr val="0070C0"/>
                </a:solidFill>
              </a:rPr>
              <a:t>Analýza fonémů 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 dirty="0">
                <a:solidFill>
                  <a:srgbClr val="0070C0"/>
                </a:solidFill>
              </a:rPr>
              <a:t>slovech</a:t>
            </a:r>
          </a:p>
        </p:txBody>
      </p:sp>
      <p:sp>
        <p:nvSpPr>
          <p:cNvPr id="122886" name="TextovéPole 6"/>
          <p:cNvSpPr txBox="1">
            <a:spLocks noChangeArrowheads="1"/>
          </p:cNvSpPr>
          <p:nvPr/>
        </p:nvSpPr>
        <p:spPr bwMode="auto">
          <a:xfrm>
            <a:off x="1984380" y="1989139"/>
            <a:ext cx="26492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 dirty="0">
                <a:solidFill>
                  <a:srgbClr val="0070C0"/>
                </a:solidFill>
              </a:rPr>
              <a:t>Pomalé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 dirty="0">
                <a:solidFill>
                  <a:srgbClr val="0070C0"/>
                </a:solidFill>
              </a:rPr>
              <a:t>tempo čtení</a:t>
            </a:r>
            <a:endParaRPr lang="cs-CZ" altLang="cs-CZ" sz="2800" dirty="0">
              <a:solidFill>
                <a:srgbClr val="0070C0"/>
              </a:solidFill>
            </a:endParaRPr>
          </a:p>
        </p:txBody>
      </p:sp>
      <p:sp>
        <p:nvSpPr>
          <p:cNvPr id="2" name="Zaoblený obdélník 1"/>
          <p:cNvSpPr/>
          <p:nvPr/>
        </p:nvSpPr>
        <p:spPr>
          <a:xfrm>
            <a:off x="1862667" y="164531"/>
            <a:ext cx="900175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cs-CZ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Problémy ve školním věku</a:t>
            </a:r>
            <a:endParaRPr lang="cs-CZ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470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sz="4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dirty="0" smtClean="0"/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838200" y="1814945"/>
            <a:ext cx="10515600" cy="4430811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93712" indent="-457200">
              <a:buClr>
                <a:srgbClr val="00FF00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cs-CZ" sz="28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zraková percepce</a:t>
            </a:r>
          </a:p>
          <a:p>
            <a:pPr marL="493712" indent="-457200">
              <a:buClr>
                <a:srgbClr val="00FF00"/>
              </a:buClr>
              <a:buSzPct val="130000"/>
              <a:buFont typeface="Wingdings 2" pitchFamily="18" charset="2"/>
              <a:buChar char="&lt;"/>
              <a:defRPr/>
            </a:pPr>
            <a:endParaRPr lang="cs-CZ" sz="28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493712" indent="-457200">
              <a:buClr>
                <a:srgbClr val="00FF00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cs-CZ" sz="28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sluchová </a:t>
            </a:r>
            <a:r>
              <a:rPr lang="cs-CZ" sz="28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percepce</a:t>
            </a:r>
            <a:endParaRPr lang="cs-CZ" sz="28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493712" indent="-457200">
              <a:buClr>
                <a:srgbClr val="00FF00"/>
              </a:buClr>
              <a:buSzPct val="130000"/>
              <a:buFont typeface="Wingdings 2" pitchFamily="18" charset="2"/>
              <a:buChar char="&lt;"/>
              <a:defRPr/>
            </a:pPr>
            <a:endParaRPr lang="cs-CZ" sz="28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493712" indent="-457200">
              <a:buClr>
                <a:srgbClr val="00FF00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cs-CZ" sz="28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vnímání a reprodukce rytmu</a:t>
            </a:r>
          </a:p>
          <a:p>
            <a:pPr marL="493712" indent="-457200">
              <a:buClr>
                <a:srgbClr val="00FF00"/>
              </a:buClr>
              <a:buSzPct val="130000"/>
              <a:buFont typeface="Wingdings 2" pitchFamily="18" charset="2"/>
              <a:buChar char="&lt;"/>
              <a:defRPr/>
            </a:pPr>
            <a:endParaRPr lang="cs-CZ" sz="28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493712" indent="-457200">
              <a:buClr>
                <a:srgbClr val="00FF00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cs-CZ" sz="28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prostorová orientace, pravolevá orientace</a:t>
            </a:r>
          </a:p>
          <a:p>
            <a:pPr marL="493712" indent="-457200">
              <a:buClr>
                <a:srgbClr val="00FF00"/>
              </a:buClr>
              <a:buSzPct val="130000"/>
              <a:buFont typeface="Wingdings 2" pitchFamily="18" charset="2"/>
              <a:buChar char="&lt;"/>
              <a:defRPr/>
            </a:pPr>
            <a:endParaRPr lang="cs-CZ" sz="28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493712" indent="-457200">
              <a:buClr>
                <a:srgbClr val="00FF00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cs-CZ" sz="28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pozornost, paměť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838200" y="503502"/>
            <a:ext cx="10515600" cy="11871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Které funkce podmiňují </a:t>
            </a:r>
            <a:r>
              <a:rPr lang="cs-CZ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deficity ? </a:t>
            </a:r>
            <a:endParaRPr lang="cs-CZ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490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93712" indent="-457200">
              <a:buClr>
                <a:srgbClr val="00FF00"/>
              </a:buClr>
              <a:buSzPct val="100000"/>
              <a:buNone/>
              <a:defRPr/>
            </a:pPr>
            <a:r>
              <a:rPr lang="cs-CZ" sz="26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Rozlišování barev a tvarů – 3 základní roviny</a:t>
            </a:r>
          </a:p>
          <a:p>
            <a:pPr marL="493712" indent="-457200">
              <a:buSzPct val="100000"/>
              <a:buNone/>
              <a:defRPr/>
            </a:pPr>
            <a:endParaRPr lang="cs-CZ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marL="493712" indent="-457200" algn="just">
              <a:buClr>
                <a:srgbClr val="FF0000"/>
              </a:buClr>
              <a:buSzPct val="100000"/>
              <a:defRPr/>
            </a:pPr>
            <a:r>
              <a:rPr lang="cs-CZ" dirty="0">
                <a:solidFill>
                  <a:srgbClr val="0070C0"/>
                </a:solidFill>
                <a:cs typeface="Times New Roman" pitchFamily="18" charset="0"/>
              </a:rPr>
              <a:t>poznávání jedné barvy, spojování barvy s předmětem (zelená jako tráva), na pokyn ukáže barvu</a:t>
            </a:r>
          </a:p>
          <a:p>
            <a:pPr marL="36512" indent="0" algn="just">
              <a:buClr>
                <a:srgbClr val="FF0000"/>
              </a:buClr>
              <a:buSzPct val="100000"/>
              <a:buNone/>
              <a:defRPr/>
            </a:pPr>
            <a:endParaRPr lang="cs-CZ" dirty="0">
              <a:solidFill>
                <a:srgbClr val="0070C0"/>
              </a:solidFill>
              <a:cs typeface="Times New Roman" pitchFamily="18" charset="0"/>
            </a:endParaRPr>
          </a:p>
          <a:p>
            <a:pPr marL="493712" indent="-457200" algn="just">
              <a:buClr>
                <a:srgbClr val="FF0000"/>
              </a:buClr>
              <a:buSzPct val="100000"/>
              <a:defRPr/>
            </a:pPr>
            <a:r>
              <a:rPr lang="cs-CZ" dirty="0">
                <a:solidFill>
                  <a:srgbClr val="0070C0"/>
                </a:solidFill>
                <a:cs typeface="Times New Roman" pitchFamily="18" charset="0"/>
              </a:rPr>
              <a:t>rozlišování 2 a více barev (nejprve základní barvy, pak odstíny),</a:t>
            </a:r>
          </a:p>
          <a:p>
            <a:pPr marL="493712" indent="-457200" algn="just">
              <a:buClr>
                <a:srgbClr val="FF0000"/>
              </a:buClr>
              <a:buSzPct val="100000"/>
              <a:defRPr/>
            </a:pPr>
            <a:endParaRPr lang="cs-CZ" dirty="0">
              <a:solidFill>
                <a:srgbClr val="0070C0"/>
              </a:solidFill>
              <a:cs typeface="Times New Roman" pitchFamily="18" charset="0"/>
            </a:endParaRPr>
          </a:p>
          <a:p>
            <a:pPr marL="493712" indent="-457200" algn="just">
              <a:buClr>
                <a:srgbClr val="FF0000"/>
              </a:buClr>
              <a:buSzPct val="100000"/>
              <a:defRPr/>
            </a:pPr>
            <a:r>
              <a:rPr lang="cs-CZ" dirty="0">
                <a:solidFill>
                  <a:srgbClr val="0070C0"/>
                </a:solidFill>
                <a:cs typeface="Times New Roman" pitchFamily="18" charset="0"/>
              </a:rPr>
              <a:t>třídění předmětů podle barev, podle barev a tvarů (červené čtverce a kolečka, zelené čtverce, zelená kolečka).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33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endParaRPr lang="cs-CZ" altLang="cs-CZ" b="1" dirty="0" smtClean="0">
              <a:solidFill>
                <a:srgbClr val="C00000"/>
              </a:solidFill>
            </a:endParaRPr>
          </a:p>
          <a:p>
            <a:pPr algn="ctr"/>
            <a:r>
              <a:rPr lang="cs-CZ" altLang="cs-CZ" sz="4000" b="1" dirty="0" smtClean="0">
                <a:solidFill>
                  <a:srgbClr val="FFFF00"/>
                </a:solidFill>
              </a:rPr>
              <a:t/>
            </a:r>
            <a:br>
              <a:rPr lang="cs-CZ" altLang="cs-CZ" sz="4000" b="1" dirty="0" smtClean="0">
                <a:solidFill>
                  <a:srgbClr val="FFFF00"/>
                </a:solidFill>
              </a:rPr>
            </a:br>
            <a:r>
              <a:rPr lang="cs-CZ" altLang="cs-CZ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Zraková </a:t>
            </a:r>
            <a:r>
              <a:rPr lang="cs-CZ" altLang="cs-CZ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percepce</a:t>
            </a:r>
            <a:r>
              <a:rPr lang="cs-CZ" altLang="cs-CZ" b="1" dirty="0">
                <a:solidFill>
                  <a:srgbClr val="C00000"/>
                </a:solidFill>
              </a:rPr>
              <a:t/>
            </a:r>
            <a:br>
              <a:rPr lang="cs-CZ" altLang="cs-CZ" b="1" dirty="0">
                <a:solidFill>
                  <a:srgbClr val="C00000"/>
                </a:solidFill>
              </a:rPr>
            </a:br>
            <a:r>
              <a:rPr lang="cs-CZ" altLang="cs-CZ" b="1" dirty="0">
                <a:solidFill>
                  <a:srgbClr val="FF0000"/>
                </a:solidFill>
              </a:rPr>
              <a:t/>
            </a:r>
            <a:br>
              <a:rPr lang="cs-CZ" alt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380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58590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cs-CZ" sz="4000" b="1" dirty="0">
                <a:solidFill>
                  <a:srgbClr val="FFFF00"/>
                </a:solidFill>
              </a:rPr>
              <a:t>Zraková percepce – figura a pozadí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24841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4057" y="1797259"/>
            <a:ext cx="4493532" cy="4689261"/>
          </a:xfrm>
          <a:noFill/>
        </p:spPr>
      </p:pic>
      <p:sp>
        <p:nvSpPr>
          <p:cNvPr id="23556" name="TextovéPole 4"/>
          <p:cNvSpPr txBox="1">
            <a:spLocks noChangeArrowheads="1"/>
          </p:cNvSpPr>
          <p:nvPr/>
        </p:nvSpPr>
        <p:spPr bwMode="auto">
          <a:xfrm>
            <a:off x="956733" y="1428751"/>
            <a:ext cx="442489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FF00"/>
              </a:buClr>
              <a:buNone/>
            </a:pPr>
            <a:endParaRPr lang="cs-CZ" altLang="cs-CZ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FF00"/>
              </a:buClr>
              <a:buNone/>
            </a:pPr>
            <a:endParaRPr lang="cs-CZ" altLang="cs-CZ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FF00"/>
              </a:buClr>
              <a:buFont typeface="Wingdings 2" panose="05020102010507070707" pitchFamily="18" charset="2"/>
              <a:buChar char="F"/>
            </a:pPr>
            <a:endParaRPr lang="cs-CZ" altLang="cs-CZ" sz="2400" b="1" dirty="0">
              <a:solidFill>
                <a:srgbClr val="7030A0"/>
              </a:solidFill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FF00"/>
              </a:buClr>
              <a:buFont typeface="Wingdings 2" panose="05020102010507070707" pitchFamily="18" charset="2"/>
              <a:buChar char="F"/>
            </a:pPr>
            <a:endParaRPr lang="cs-CZ" altLang="cs-CZ" sz="2400" b="1" dirty="0">
              <a:solidFill>
                <a:srgbClr val="7030A0"/>
              </a:solidFill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FF00"/>
              </a:buClr>
              <a:buNone/>
            </a:pPr>
            <a:endParaRPr lang="cs-CZ" altLang="cs-CZ" sz="2400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Clr>
                <a:srgbClr val="00FF00"/>
              </a:buClr>
              <a:buNone/>
            </a:pPr>
            <a:endParaRPr lang="cs-CZ" altLang="cs-CZ" sz="2400" dirty="0">
              <a:latin typeface="+mn-lt"/>
            </a:endParaRPr>
          </a:p>
          <a:p>
            <a:pPr eaLnBrk="1" hangingPunct="1">
              <a:spcBef>
                <a:spcPct val="0"/>
              </a:spcBef>
              <a:buClr>
                <a:srgbClr val="00FF00"/>
              </a:buClr>
              <a:buNone/>
            </a:pPr>
            <a:endParaRPr lang="cs-CZ" altLang="cs-CZ" sz="2400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Clr>
                <a:srgbClr val="00FF00"/>
              </a:buClr>
              <a:buNone/>
            </a:pPr>
            <a:r>
              <a:rPr lang="cs-CZ" altLang="cs-CZ" sz="2400" dirty="0" smtClean="0">
                <a:solidFill>
                  <a:srgbClr val="002060"/>
                </a:solidFill>
                <a:latin typeface="+mn-lt"/>
              </a:rPr>
              <a:t>Vyhledávání částečně ukrytých </a:t>
            </a:r>
            <a:endParaRPr lang="cs-CZ" altLang="cs-CZ" sz="24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Clr>
                <a:srgbClr val="00FF00"/>
              </a:buClr>
              <a:buFont typeface="Arial" panose="020B0604020202020204" pitchFamily="34" charset="0"/>
              <a:buNone/>
            </a:pPr>
            <a:r>
              <a:rPr lang="cs-CZ" altLang="cs-CZ" sz="2400" dirty="0">
                <a:solidFill>
                  <a:srgbClr val="002060"/>
                </a:solidFill>
                <a:latin typeface="+mn-lt"/>
              </a:rPr>
              <a:t> obrázků</a:t>
            </a:r>
          </a:p>
          <a:p>
            <a:pPr eaLnBrk="1" hangingPunct="1">
              <a:spcBef>
                <a:spcPct val="0"/>
              </a:spcBef>
              <a:buClr>
                <a:srgbClr val="00FF00"/>
              </a:buClr>
              <a:buFont typeface="Wingdings 2" panose="05020102010507070707" pitchFamily="18" charset="2"/>
              <a:buChar char="F"/>
            </a:pPr>
            <a:endParaRPr lang="cs-CZ" altLang="cs-CZ" sz="2400" b="1" dirty="0">
              <a:solidFill>
                <a:srgbClr val="7030A0"/>
              </a:solidFill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FF00"/>
              </a:buClr>
              <a:buFont typeface="Wingdings 2" panose="05020102010507070707" pitchFamily="18" charset="2"/>
              <a:buChar char="F"/>
            </a:pPr>
            <a:endParaRPr lang="cs-CZ" altLang="cs-CZ" sz="2400" b="1" dirty="0">
              <a:solidFill>
                <a:srgbClr val="7030A0"/>
              </a:solidFill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FF00"/>
              </a:buClr>
              <a:buFont typeface="Wingdings 2" panose="05020102010507070707" pitchFamily="18" charset="2"/>
              <a:buChar char="F"/>
            </a:pPr>
            <a:endParaRPr lang="cs-CZ" altLang="cs-CZ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FF00"/>
              </a:buClr>
              <a:buFont typeface="Arial" panose="020B0604020202020204" pitchFamily="34" charset="0"/>
              <a:buNone/>
            </a:pPr>
            <a:endParaRPr lang="cs-CZ" altLang="cs-CZ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36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cs-CZ" sz="4000" b="1" dirty="0">
                <a:solidFill>
                  <a:srgbClr val="FFFF00"/>
                </a:solidFill>
              </a:rPr>
              <a:t>Zraková percepce – figura a pozadí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16116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0745485"/>
              </p:ext>
            </p:extLst>
          </p:nvPr>
        </p:nvGraphicFramePr>
        <p:xfrm>
          <a:off x="838200" y="1574800"/>
          <a:ext cx="10515600" cy="5113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aoblený obdélník 3"/>
          <p:cNvSpPr/>
          <p:nvPr/>
        </p:nvSpPr>
        <p:spPr>
          <a:xfrm>
            <a:off x="1011766" y="386557"/>
            <a:ext cx="1016846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Sluchová percepce</a:t>
            </a:r>
            <a:endParaRPr lang="cs-CZ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401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en-GB" dirty="0"/>
          </a:p>
        </p:txBody>
      </p:sp>
      <p:sp>
        <p:nvSpPr>
          <p:cNvPr id="4" name="Zaoblený obdélník 3"/>
          <p:cNvSpPr/>
          <p:nvPr/>
        </p:nvSpPr>
        <p:spPr>
          <a:xfrm>
            <a:off x="838200" y="499534"/>
            <a:ext cx="10439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Oblasti sluchového vnímání</a:t>
            </a:r>
            <a:endParaRPr lang="cs-CZ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08934373"/>
              </p:ext>
            </p:extLst>
          </p:nvPr>
        </p:nvGraphicFramePr>
        <p:xfrm>
          <a:off x="2116666" y="1413934"/>
          <a:ext cx="9042401" cy="525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11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783552" y="462106"/>
            <a:ext cx="10151534" cy="11199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Sluchová percepce - naslouchání</a:t>
            </a:r>
            <a:endParaRPr lang="cs-CZ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185333" y="1896269"/>
            <a:ext cx="9999134" cy="1846527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cs-CZ" sz="2800" dirty="0" smtClean="0">
              <a:solidFill>
                <a:srgbClr val="0070C0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0070C0"/>
                </a:solidFill>
              </a:rPr>
              <a:t>Provádíme </a:t>
            </a:r>
            <a:r>
              <a:rPr lang="cs-CZ" sz="2800" dirty="0">
                <a:solidFill>
                  <a:srgbClr val="0070C0"/>
                </a:solidFill>
              </a:rPr>
              <a:t>v klidném prostředí, vedeme k soustředění, zaměření na sluchové </a:t>
            </a:r>
            <a:r>
              <a:rPr lang="cs-CZ" sz="2800" dirty="0" smtClean="0">
                <a:solidFill>
                  <a:srgbClr val="0070C0"/>
                </a:solidFill>
              </a:rPr>
              <a:t>vjemy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70C0"/>
                </a:solidFill>
              </a:rPr>
              <a:t>Přirozené i uměle vytvořené zvuky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1684867" y="4563534"/>
            <a:ext cx="8729133" cy="2294466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Courier New" pitchFamily="49" charset="0"/>
              <a:buChar char="o"/>
            </a:pPr>
            <a:r>
              <a:rPr lang="cs-CZ" sz="2400" b="1" dirty="0">
                <a:solidFill>
                  <a:srgbClr val="00B050"/>
                </a:solidFill>
              </a:rPr>
              <a:t>Poznávání předmětů podle zvuku </a:t>
            </a:r>
            <a:r>
              <a:rPr lang="cs-CZ" sz="2400" dirty="0">
                <a:solidFill>
                  <a:srgbClr val="0070C0"/>
                </a:solidFill>
              </a:rPr>
              <a:t>(cinkání klíčů, tekoucí voda,…), rozlišování dopravních prostředků, poznávání zvířat podle </a:t>
            </a:r>
            <a:r>
              <a:rPr lang="cs-CZ" sz="2400" dirty="0" smtClean="0">
                <a:solidFill>
                  <a:srgbClr val="0070C0"/>
                </a:solidFill>
              </a:rPr>
              <a:t>hlasu</a:t>
            </a:r>
          </a:p>
          <a:p>
            <a:endParaRPr lang="cs-CZ" sz="2400" dirty="0">
              <a:solidFill>
                <a:srgbClr val="0070C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cs-CZ" sz="2400" b="1" dirty="0">
                <a:solidFill>
                  <a:srgbClr val="00B050"/>
                </a:solidFill>
              </a:rPr>
              <a:t>Určování délky zvuku </a:t>
            </a:r>
            <a:r>
              <a:rPr lang="cs-CZ" sz="2400" dirty="0" smtClean="0">
                <a:solidFill>
                  <a:srgbClr val="0070C0"/>
                </a:solidFill>
              </a:rPr>
              <a:t>- vnímání </a:t>
            </a:r>
            <a:r>
              <a:rPr lang="cs-CZ" sz="2400" dirty="0">
                <a:solidFill>
                  <a:srgbClr val="0070C0"/>
                </a:solidFill>
              </a:rPr>
              <a:t>dvou</a:t>
            </a:r>
            <a:r>
              <a:rPr lang="cs-CZ" sz="2400" dirty="0" smtClean="0">
                <a:solidFill>
                  <a:srgbClr val="0070C0"/>
                </a:solidFill>
              </a:rPr>
              <a:t>, </a:t>
            </a:r>
            <a:r>
              <a:rPr lang="cs-CZ" sz="2400" dirty="0">
                <a:solidFill>
                  <a:srgbClr val="0070C0"/>
                </a:solidFill>
              </a:rPr>
              <a:t>tří tónů hraných na hudební nástroje-určení zda byl tón dlouhý </a:t>
            </a:r>
            <a:r>
              <a:rPr lang="cs-CZ" sz="2400">
                <a:solidFill>
                  <a:srgbClr val="0070C0"/>
                </a:solidFill>
              </a:rPr>
              <a:t>či </a:t>
            </a:r>
            <a:r>
              <a:rPr lang="cs-CZ" sz="2400" smtClean="0">
                <a:solidFill>
                  <a:srgbClr val="0070C0"/>
                </a:solidFill>
              </a:rPr>
              <a:t>ne, mohou </a:t>
            </a:r>
            <a:r>
              <a:rPr lang="cs-CZ" sz="2400" dirty="0"/>
              <a:t>znázorňovat </a:t>
            </a:r>
            <a:r>
              <a:rPr lang="cs-CZ" dirty="0"/>
              <a:t>graficky, pomocí stavebnice,…)</a:t>
            </a:r>
            <a:endParaRPr lang="en-GB" dirty="0"/>
          </a:p>
        </p:txBody>
      </p:sp>
      <p:sp>
        <p:nvSpPr>
          <p:cNvPr id="9" name="Šipka dolů 8"/>
          <p:cNvSpPr/>
          <p:nvPr/>
        </p:nvSpPr>
        <p:spPr>
          <a:xfrm>
            <a:off x="3073400" y="3742796"/>
            <a:ext cx="484632" cy="820738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lů 9"/>
          <p:cNvSpPr/>
          <p:nvPr/>
        </p:nvSpPr>
        <p:spPr>
          <a:xfrm>
            <a:off x="8026400" y="3742796"/>
            <a:ext cx="484632" cy="820738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89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r>
              <a:rPr lang="cs-CZ" dirty="0" smtClean="0">
                <a:solidFill>
                  <a:srgbClr val="0070C0"/>
                </a:solidFill>
              </a:rPr>
              <a:t>           Rodina </a:t>
            </a:r>
            <a:r>
              <a:rPr lang="cs-CZ" dirty="0">
                <a:solidFill>
                  <a:srgbClr val="0070C0"/>
                </a:solidFill>
              </a:rPr>
              <a:t>a </a:t>
            </a:r>
            <a:r>
              <a:rPr lang="cs-CZ" dirty="0" smtClean="0">
                <a:solidFill>
                  <a:srgbClr val="0070C0"/>
                </a:solidFill>
              </a:rPr>
              <a:t>dítě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70C0"/>
                </a:solidFill>
              </a:rPr>
              <a:t>                                  </a:t>
            </a: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smtClean="0">
                <a:solidFill>
                  <a:srgbClr val="0070C0"/>
                </a:solidFill>
              </a:rPr>
              <a:t>                          Školní připravenost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70C0"/>
                </a:solidFill>
              </a:rPr>
              <a:t>               </a:t>
            </a:r>
          </a:p>
          <a:p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smtClean="0">
                <a:solidFill>
                  <a:srgbClr val="0070C0"/>
                </a:solidFill>
              </a:rPr>
              <a:t>          Školní nezralost</a:t>
            </a:r>
          </a:p>
          <a:p>
            <a:endParaRPr lang="cs-CZ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70C0"/>
                </a:solidFill>
              </a:rPr>
              <a:t>                        Deficity dílčích funkcí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70C0"/>
                </a:solidFill>
              </a:rPr>
              <a:t>            </a:t>
            </a:r>
          </a:p>
          <a:p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smtClean="0">
                <a:solidFill>
                  <a:srgbClr val="0070C0"/>
                </a:solidFill>
              </a:rPr>
              <a:t>          Intervence a učitel</a:t>
            </a:r>
          </a:p>
          <a:p>
            <a:pPr marL="0" indent="0">
              <a:buNone/>
            </a:pPr>
            <a:endParaRPr lang="cs-CZ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948267" y="570706"/>
            <a:ext cx="1040553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</a:t>
            </a:r>
            <a:endParaRPr lang="cs-CZ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Šipka doprava 4"/>
          <p:cNvSpPr/>
          <p:nvPr/>
        </p:nvSpPr>
        <p:spPr>
          <a:xfrm>
            <a:off x="962291" y="2164915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1863305" y="2988836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948267" y="373550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1681579" y="4582899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948267" y="5430293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82" y="604261"/>
            <a:ext cx="10528705" cy="117053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54182"/>
            <a:ext cx="10515600" cy="1136506"/>
          </a:xfrm>
        </p:spPr>
        <p:txBody>
          <a:bodyPr/>
          <a:lstStyle/>
          <a:p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186801"/>
              </p:ext>
            </p:extLst>
          </p:nvPr>
        </p:nvGraphicFramePr>
        <p:xfrm>
          <a:off x="838200" y="1825624"/>
          <a:ext cx="10515600" cy="4879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495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10309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aoblený obdélník 4"/>
          <p:cNvSpPr/>
          <p:nvPr/>
        </p:nvSpPr>
        <p:spPr>
          <a:xfrm>
            <a:off x="914400" y="584200"/>
            <a:ext cx="10439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Sluchová diferenciace</a:t>
            </a:r>
            <a:endParaRPr lang="cs-CZ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050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238561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96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Sluchová analýza, syntéza</a:t>
            </a:r>
            <a:endParaRPr lang="cs-CZ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5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dirty="0" smtClean="0"/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cs-CZ" altLang="cs-CZ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Cvičení:</a:t>
            </a:r>
          </a:p>
          <a:p>
            <a:pPr eaLnBrk="1" hangingPunct="1"/>
            <a:endParaRPr lang="cs-CZ" altLang="cs-CZ" dirty="0" smtClean="0"/>
          </a:p>
        </p:txBody>
      </p:sp>
      <p:sp>
        <p:nvSpPr>
          <p:cNvPr id="4" name="Obdélník s odříznutým a zakulaceným jedním rohem 3"/>
          <p:cNvSpPr/>
          <p:nvPr/>
        </p:nvSpPr>
        <p:spPr>
          <a:xfrm>
            <a:off x="2272696" y="1893359"/>
            <a:ext cx="8683171" cy="4691062"/>
          </a:xfrm>
          <a:prstGeom prst="snip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Clr>
                <a:srgbClr val="FFC000"/>
              </a:buClr>
              <a:defRPr/>
            </a:pPr>
            <a:r>
              <a:rPr lang="cs-CZ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děti poslouchají </a:t>
            </a:r>
            <a:r>
              <a:rPr lang="cs-CZ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rytmické struktury </a:t>
            </a:r>
            <a:r>
              <a:rPr lang="cs-CZ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určují, zda jsou stejné nebo ne </a:t>
            </a:r>
            <a:endParaRPr lang="cs-CZ" sz="280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FFC000"/>
              </a:buClr>
              <a:defRPr/>
            </a:pPr>
            <a:r>
              <a:rPr lang="cs-CZ" sz="2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podle věku a úrovně dětí 3-7 prvků),</a:t>
            </a:r>
          </a:p>
          <a:p>
            <a:pPr eaLnBrk="1" hangingPunct="1">
              <a:buClr>
                <a:srgbClr val="FFC000"/>
              </a:buClr>
              <a:defRPr/>
            </a:pPr>
            <a:endParaRPr lang="cs-CZ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FFC000"/>
              </a:buClr>
              <a:defRPr/>
            </a:pPr>
            <a:r>
              <a:rPr lang="cs-CZ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poslechu rytmu dítě vyhledává odpovídající grafický záznam </a:t>
            </a:r>
            <a:r>
              <a:rPr lang="cs-CZ" sz="2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noty </a:t>
            </a:r>
            <a:r>
              <a:rPr lang="cs-CZ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či domluvené </a:t>
            </a:r>
            <a:r>
              <a:rPr lang="cs-CZ" sz="2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znaky</a:t>
            </a:r>
            <a:r>
              <a:rPr lang="cs-CZ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cs-CZ" sz="280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FFC000"/>
              </a:buClr>
              <a:defRPr/>
            </a:pPr>
            <a:r>
              <a:rPr lang="cs-CZ" sz="2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     =   krátký tón </a:t>
            </a:r>
            <a:r>
              <a:rPr lang="cs-CZ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cs-CZ" sz="2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= </a:t>
            </a:r>
            <a:r>
              <a:rPr lang="cs-CZ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dlouhý </a:t>
            </a:r>
            <a:r>
              <a:rPr lang="cs-CZ" sz="2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tón</a:t>
            </a:r>
            <a:endParaRPr lang="cs-CZ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aoblený obdélník 1"/>
          <p:cNvSpPr/>
          <p:nvPr/>
        </p:nvSpPr>
        <p:spPr>
          <a:xfrm>
            <a:off x="849746" y="488950"/>
            <a:ext cx="10337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cs-CZ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Vnímání  rytmu</a:t>
            </a:r>
            <a:endParaRPr lang="cs-CZ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43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23871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aoblený obdélník 2"/>
          <p:cNvSpPr/>
          <p:nvPr/>
        </p:nvSpPr>
        <p:spPr>
          <a:xfrm>
            <a:off x="838200" y="365126"/>
            <a:ext cx="10515600" cy="1074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cs-CZ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Prostorová a pravolevá orientace</a:t>
            </a:r>
            <a:endParaRPr lang="cs-CZ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081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9683190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175656" y="365125"/>
            <a:ext cx="9826173" cy="10427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cs-CZ" sz="4000" b="1" dirty="0">
                <a:solidFill>
                  <a:srgbClr val="FFFF00"/>
                </a:solidFill>
                <a:cs typeface="Times New Roman" panose="02020603050405020304" pitchFamily="18" charset="0"/>
              </a:rPr>
              <a:t>Prostorová a pravolevá orientace</a:t>
            </a:r>
            <a:endParaRPr lang="cs-CZ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18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Nadpis 1"/>
          <p:cNvSpPr>
            <a:spLocks noGrp="1"/>
          </p:cNvSpPr>
          <p:nvPr>
            <p:ph type="title"/>
          </p:nvPr>
        </p:nvSpPr>
        <p:spPr>
          <a:xfrm>
            <a:off x="914400" y="365125"/>
            <a:ext cx="10439400" cy="1325563"/>
          </a:xfrm>
        </p:spPr>
        <p:txBody>
          <a:bodyPr>
            <a:normAutofit/>
          </a:bodyPr>
          <a:lstStyle/>
          <a:p>
            <a:endParaRPr lang="cs-CZ" altLang="cs-CZ" sz="4000" b="1" dirty="0" smtClean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348460"/>
              </p:ext>
            </p:extLst>
          </p:nvPr>
        </p:nvGraphicFramePr>
        <p:xfrm>
          <a:off x="1981200" y="1600201"/>
          <a:ext cx="8890000" cy="525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Nadpis 4"/>
          <p:cNvSpPr txBox="1">
            <a:spLocks/>
          </p:cNvSpPr>
          <p:nvPr/>
        </p:nvSpPr>
        <p:spPr>
          <a:xfrm>
            <a:off x="969158" y="557440"/>
            <a:ext cx="9985828" cy="10427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Motorika</a:t>
            </a:r>
            <a:endParaRPr lang="cs-CZ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944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z="40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0636268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aoblený obdélník 1"/>
          <p:cNvSpPr/>
          <p:nvPr/>
        </p:nvSpPr>
        <p:spPr>
          <a:xfrm>
            <a:off x="905933" y="365125"/>
            <a:ext cx="1037166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cs-CZ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Jemná motorika – problém???</a:t>
            </a:r>
            <a:endParaRPr lang="cs-CZ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946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6150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aoblený obdélník 3"/>
          <p:cNvSpPr/>
          <p:nvPr/>
        </p:nvSpPr>
        <p:spPr>
          <a:xfrm>
            <a:off x="969433" y="535119"/>
            <a:ext cx="10253134" cy="9855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>
                <a:solidFill>
                  <a:srgbClr val="FFFF00"/>
                </a:solidFill>
                <a:cs typeface="Times New Roman" pitchFamily="18" charset="0"/>
              </a:rPr>
              <a:t>Rozvoj </a:t>
            </a:r>
            <a:r>
              <a:rPr lang="cs-CZ" sz="4000" b="1" dirty="0" err="1">
                <a:solidFill>
                  <a:srgbClr val="FFFF00"/>
                </a:solidFill>
                <a:cs typeface="Times New Roman" pitchFamily="18" charset="0"/>
              </a:rPr>
              <a:t>gafomotoriky</a:t>
            </a:r>
            <a:r>
              <a:rPr lang="cs-CZ" sz="40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cs-CZ" b="1" dirty="0">
                <a:solidFill>
                  <a:srgbClr val="FFFF00"/>
                </a:solidFill>
                <a:cs typeface="Times New Roman" pitchFamily="18" charset="0"/>
              </a:rPr>
              <a:t>(Svobodová, 2001, Michalová, 1999):</a:t>
            </a:r>
            <a:r>
              <a:rPr lang="cs-CZ" b="1" u="sng" dirty="0">
                <a:solidFill>
                  <a:srgbClr val="FFFF00"/>
                </a:solidFill>
                <a:cs typeface="Times New Roman" pitchFamily="18" charset="0"/>
              </a:rPr>
              <a:t/>
            </a:r>
            <a:br>
              <a:rPr lang="cs-CZ" b="1" u="sng" dirty="0">
                <a:solidFill>
                  <a:srgbClr val="FFFF00"/>
                </a:solidFill>
                <a:cs typeface="Times New Roman" pitchFamily="18" charset="0"/>
              </a:rPr>
            </a:br>
            <a:endParaRPr 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63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558954"/>
              </p:ext>
            </p:extLst>
          </p:nvPr>
        </p:nvGraphicFramePr>
        <p:xfrm>
          <a:off x="838200" y="1825624"/>
          <a:ext cx="10515600" cy="503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07572" y="652508"/>
            <a:ext cx="10515600" cy="10717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06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i="1" dirty="0" smtClean="0"/>
          </a:p>
          <a:p>
            <a:pPr marL="0" indent="0">
              <a:buNone/>
            </a:pPr>
            <a:r>
              <a:rPr lang="cs-CZ" sz="24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2400" i="1" dirty="0">
                <a:solidFill>
                  <a:srgbClr val="0070C0"/>
                </a:solidFill>
              </a:rPr>
              <a:t>„Rodina je společenská skupina spojená manželstvím nebo pokrevními vztahy, odpovědností a vzájemnou pomocí“</a:t>
            </a:r>
            <a:r>
              <a:rPr lang="cs-CZ" sz="2400" dirty="0">
                <a:solidFill>
                  <a:srgbClr val="0070C0"/>
                </a:solidFill>
              </a:rPr>
              <a:t> (Hartl, Hartlová </a:t>
            </a:r>
            <a:r>
              <a:rPr lang="cs-CZ" sz="2400" dirty="0" smtClean="0">
                <a:solidFill>
                  <a:srgbClr val="0070C0"/>
                </a:solidFill>
              </a:rPr>
              <a:t>2004).</a:t>
            </a:r>
          </a:p>
          <a:p>
            <a:pPr marL="0" indent="0">
              <a:buNone/>
            </a:pPr>
            <a:endParaRPr lang="cs-CZ" sz="2400" dirty="0">
              <a:solidFill>
                <a:srgbClr val="0070C0"/>
              </a:solidFill>
            </a:endParaRPr>
          </a:p>
          <a:p>
            <a:r>
              <a:rPr lang="cs-CZ" sz="2400" dirty="0">
                <a:solidFill>
                  <a:srgbClr val="0070C0"/>
                </a:solidFill>
              </a:rPr>
              <a:t>Soudobá rodina je křehčí a snadněji „</a:t>
            </a:r>
            <a:r>
              <a:rPr lang="cs-CZ" sz="2400" i="1" dirty="0">
                <a:solidFill>
                  <a:srgbClr val="0070C0"/>
                </a:solidFill>
              </a:rPr>
              <a:t>zranitelná</a:t>
            </a:r>
            <a:r>
              <a:rPr lang="cs-CZ" sz="2400" dirty="0">
                <a:solidFill>
                  <a:srgbClr val="0070C0"/>
                </a:solidFill>
              </a:rPr>
              <a:t>“ při nižší pevnosti vnitřních vazeb. </a:t>
            </a:r>
          </a:p>
          <a:p>
            <a:endParaRPr lang="cs-CZ" sz="2400" dirty="0">
              <a:solidFill>
                <a:srgbClr val="0070C0"/>
              </a:solidFill>
            </a:endParaRP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vojitá šipka 4"/>
          <p:cNvSpPr/>
          <p:nvPr/>
        </p:nvSpPr>
        <p:spPr>
          <a:xfrm>
            <a:off x="1651895" y="286603"/>
            <a:ext cx="7773556" cy="13491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0" tIns="25400" rIns="0" bIns="25400" numCol="1" spcCol="1270" anchor="ctr" anchorCtr="0">
            <a:noAutofit/>
          </a:bodyPr>
          <a:lstStyle/>
          <a:p>
            <a:pPr lvl="0" algn="ctr" defTabSz="1778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4000" kern="1200" dirty="0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06149" cy="1450757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Rodina </a:t>
            </a:r>
            <a:endParaRPr lang="cs-CZ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Obrázek 10" descr="http://www.cestaviry.cz/wp-content/uploads/2015/06/Rodina-grafika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089" y="4107040"/>
            <a:ext cx="5295900" cy="205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727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89038"/>
          </a:xfrm>
        </p:spPr>
        <p:txBody>
          <a:bodyPr>
            <a:normAutofit fontScale="90000"/>
          </a:bodyPr>
          <a:lstStyle/>
          <a:p>
            <a:r>
              <a:rPr lang="cs-CZ" altLang="cs-CZ" b="1" dirty="0" smtClean="0">
                <a:solidFill>
                  <a:srgbClr val="C00000"/>
                </a:solidFill>
              </a:rPr>
              <a:t/>
            </a:r>
            <a:br>
              <a:rPr lang="cs-CZ" altLang="cs-CZ" b="1" dirty="0" smtClean="0">
                <a:solidFill>
                  <a:srgbClr val="C00000"/>
                </a:solidFill>
              </a:rPr>
            </a:br>
            <a:endParaRPr lang="cs-CZ" altLang="cs-CZ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57953179"/>
              </p:ext>
            </p:extLst>
          </p:nvPr>
        </p:nvGraphicFramePr>
        <p:xfrm>
          <a:off x="1991544" y="1268760"/>
          <a:ext cx="82296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0" name="Přímá spojovací čára 19"/>
          <p:cNvCxnSpPr/>
          <p:nvPr/>
        </p:nvCxnSpPr>
        <p:spPr>
          <a:xfrm flipH="1">
            <a:off x="6310312" y="4941094"/>
            <a:ext cx="217488" cy="792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>
            <a:off x="6527800" y="4868864"/>
            <a:ext cx="914400" cy="1203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/>
          <p:nvPr/>
        </p:nvCxnSpPr>
        <p:spPr>
          <a:xfrm flipH="1">
            <a:off x="3792539" y="4868863"/>
            <a:ext cx="2808287" cy="144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aoblený obdélník 1"/>
          <p:cNvSpPr/>
          <p:nvPr/>
        </p:nvSpPr>
        <p:spPr>
          <a:xfrm>
            <a:off x="924560" y="209896"/>
            <a:ext cx="1012952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Slovní zásoba</a:t>
            </a:r>
            <a:endParaRPr lang="cs-CZ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991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98210"/>
              </p:ext>
            </p:extLst>
          </p:nvPr>
        </p:nvGraphicFramePr>
        <p:xfrm>
          <a:off x="111760" y="1849119"/>
          <a:ext cx="11968480" cy="4327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74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Komunikace</a:t>
            </a:r>
            <a:endParaRPr lang="cs-CZ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354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k-SK" sz="4000" dirty="0">
              <a:latin typeface="+mn-lt"/>
            </a:endParaRPr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544914"/>
              </p:ext>
            </p:extLst>
          </p:nvPr>
        </p:nvGraphicFramePr>
        <p:xfrm>
          <a:off x="1092199" y="1690688"/>
          <a:ext cx="10066867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3" name="Zaoblený obdélník 2"/>
          <p:cNvSpPr/>
          <p:nvPr/>
        </p:nvSpPr>
        <p:spPr>
          <a:xfrm>
            <a:off x="838200" y="468049"/>
            <a:ext cx="10515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Nápadnosti v komunikaci u </a:t>
            </a:r>
            <a:r>
              <a:rPr lang="cs-CZ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dětí s deficity</a:t>
            </a:r>
            <a:endParaRPr lang="cs-CZ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495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sz="4800" dirty="0" smtClean="0">
                <a:solidFill>
                  <a:srgbClr val="0070C0"/>
                </a:solidFill>
              </a:rPr>
              <a:t>Aktivita   </a:t>
            </a:r>
            <a:endParaRPr lang="cs-CZ" sz="4800" dirty="0">
              <a:solidFill>
                <a:srgbClr val="0070C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503" y="1981200"/>
            <a:ext cx="5820126" cy="334264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8184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2965650"/>
              </p:ext>
            </p:extLst>
          </p:nvPr>
        </p:nvGraphicFramePr>
        <p:xfrm>
          <a:off x="838200" y="1259840"/>
          <a:ext cx="10515600" cy="4917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1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76130" y="466428"/>
            <a:ext cx="3264694" cy="2448520"/>
          </a:xfrm>
          <a:effectLst>
            <a:softEdge rad="63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73391" y="2797426"/>
            <a:ext cx="3755360" cy="25937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20029" y="1067127"/>
            <a:ext cx="3339439" cy="250457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62" y="1326182"/>
            <a:ext cx="2476021" cy="328072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0492" y="3492737"/>
            <a:ext cx="2417508" cy="321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dirty="0" smtClean="0"/>
          </a:p>
          <a:p>
            <a:endParaRPr lang="cs-CZ" altLang="cs-CZ" dirty="0"/>
          </a:p>
          <a:p>
            <a:endParaRPr lang="cs-CZ" altLang="cs-CZ" dirty="0" smtClean="0"/>
          </a:p>
          <a:p>
            <a:endParaRPr lang="cs-CZ" altLang="cs-CZ" dirty="0"/>
          </a:p>
          <a:p>
            <a:pPr marL="0" indent="0">
              <a:buNone/>
            </a:pPr>
            <a:r>
              <a:rPr lang="cs-CZ" altLang="cs-CZ" dirty="0"/>
              <a:t> </a:t>
            </a:r>
            <a:r>
              <a:rPr lang="cs-CZ" altLang="cs-CZ" dirty="0" smtClean="0"/>
              <a:t>  </a:t>
            </a:r>
          </a:p>
          <a:p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805411" y="345106"/>
            <a:ext cx="9636561" cy="12822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</a:rPr>
              <a:t>Přístup pedagoga</a:t>
            </a:r>
            <a:endParaRPr lang="cs-CZ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" panose="02040503050406030204" pitchFamily="18" charset="0"/>
            </a:endParaRPr>
          </a:p>
        </p:txBody>
      </p:sp>
      <p:sp>
        <p:nvSpPr>
          <p:cNvPr id="6" name="Šipka dolů 5"/>
          <p:cNvSpPr/>
          <p:nvPr/>
        </p:nvSpPr>
        <p:spPr>
          <a:xfrm>
            <a:off x="4357581" y="1945522"/>
            <a:ext cx="484632" cy="3567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lů 6"/>
          <p:cNvSpPr/>
          <p:nvPr/>
        </p:nvSpPr>
        <p:spPr>
          <a:xfrm>
            <a:off x="1573898" y="1925181"/>
            <a:ext cx="484632" cy="1957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Šipka dolů 7"/>
          <p:cNvSpPr/>
          <p:nvPr/>
        </p:nvSpPr>
        <p:spPr>
          <a:xfrm>
            <a:off x="6711034" y="1953080"/>
            <a:ext cx="484632" cy="19021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lů 8"/>
          <p:cNvSpPr/>
          <p:nvPr/>
        </p:nvSpPr>
        <p:spPr>
          <a:xfrm>
            <a:off x="10289849" y="1953080"/>
            <a:ext cx="484632" cy="778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2708965" y="5576798"/>
            <a:ext cx="3907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50"/>
                </a:solidFill>
                <a:ea typeface="Cambria" panose="02040503050406030204" pitchFamily="18" charset="0"/>
              </a:rPr>
              <a:t>Shromažďovat znalosti </a:t>
            </a:r>
            <a:r>
              <a:rPr lang="cs-CZ" altLang="cs-CZ" sz="2400" dirty="0">
                <a:solidFill>
                  <a:srgbClr val="0070C0"/>
                </a:solidFill>
                <a:ea typeface="Cambria" panose="02040503050406030204" pitchFamily="18" charset="0"/>
              </a:rPr>
              <a:t>o individuálních vzdělávacích preferencích žáků</a:t>
            </a:r>
            <a:r>
              <a:rPr lang="cs-CZ" sz="2400" dirty="0" smtClean="0">
                <a:solidFill>
                  <a:srgbClr val="0070C0"/>
                </a:solidFill>
                <a:ea typeface="Cambria" panose="02040503050406030204" pitchFamily="18" charset="0"/>
              </a:rPr>
              <a:t> </a:t>
            </a:r>
            <a:endParaRPr lang="cs-CZ" sz="2400" dirty="0">
              <a:solidFill>
                <a:srgbClr val="0070C0"/>
              </a:solidFill>
              <a:ea typeface="Cambria" panose="02040503050406030204" pitchFamily="18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483207" y="3915849"/>
            <a:ext cx="2939963" cy="134592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cs-CZ" sz="20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ředvídat </a:t>
            </a:r>
            <a:r>
              <a:rPr lang="cs-CZ" sz="2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bariéry</a:t>
            </a:r>
            <a:r>
              <a:rPr lang="cs-CZ" sz="2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cs-CZ" sz="2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které mohou při osvojování nového učiva u žáka </a:t>
            </a:r>
            <a:r>
              <a:rPr lang="cs-CZ" sz="2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vznikat</a:t>
            </a:r>
            <a:r>
              <a:rPr lang="cs-CZ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cs-CZ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5510193" y="3848381"/>
            <a:ext cx="3066057" cy="1664766"/>
          </a:xfrm>
          <a:prstGeom prst="round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ea typeface="Cambria" panose="02040503050406030204" pitchFamily="18" charset="0"/>
              </a:rPr>
              <a:t>Potřeba </a:t>
            </a:r>
            <a:r>
              <a:rPr lang="cs-CZ" sz="2400" b="1" dirty="0">
                <a:solidFill>
                  <a:srgbClr val="FFFF00"/>
                </a:solidFill>
                <a:ea typeface="Cambria" panose="02040503050406030204" pitchFamily="18" charset="0"/>
              </a:rPr>
              <a:t>diferenciace úkolů</a:t>
            </a:r>
            <a:r>
              <a:rPr lang="cs-CZ" sz="2400" dirty="0">
                <a:solidFill>
                  <a:srgbClr val="C00000"/>
                </a:solidFill>
                <a:ea typeface="Cambria" panose="02040503050406030204" pitchFamily="18" charset="0"/>
              </a:rPr>
              <a:t> </a:t>
            </a:r>
            <a:r>
              <a:rPr lang="cs-CZ" sz="2400" dirty="0">
                <a:ea typeface="Cambria" panose="02040503050406030204" pitchFamily="18" charset="0"/>
              </a:rPr>
              <a:t>zaměřených na proces učení 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9064487" y="2703443"/>
            <a:ext cx="2868731" cy="165407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400" dirty="0" smtClean="0">
                <a:solidFill>
                  <a:srgbClr val="0070C0"/>
                </a:solidFill>
                <a:ea typeface="Cambria" panose="02040503050406030204" pitchFamily="18" charset="0"/>
              </a:rPr>
              <a:t>Podporovat dítě </a:t>
            </a:r>
            <a:r>
              <a:rPr lang="cs-CZ" sz="2400" dirty="0">
                <a:solidFill>
                  <a:srgbClr val="0070C0"/>
                </a:solidFill>
                <a:ea typeface="Cambria" panose="02040503050406030204" pitchFamily="18" charset="0"/>
              </a:rPr>
              <a:t>v převzetí </a:t>
            </a:r>
            <a:r>
              <a:rPr lang="cs-CZ" sz="2400" b="1" dirty="0">
                <a:solidFill>
                  <a:srgbClr val="00B050"/>
                </a:solidFill>
                <a:ea typeface="Cambria" panose="02040503050406030204" pitchFamily="18" charset="0"/>
              </a:rPr>
              <a:t>odpovědnosti za své učení</a:t>
            </a:r>
          </a:p>
        </p:txBody>
      </p:sp>
    </p:spTree>
    <p:extLst>
      <p:ext uri="{BB962C8B-B14F-4D97-AF65-F5344CB8AC3E}">
        <p14:creationId xmlns:p14="http://schemas.microsoft.com/office/powerpoint/2010/main" val="51867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13" name="Zástupný symbol pro obsah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91176048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Zástupný symbol pro obsah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17842255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Zaoblený obdélník 3"/>
          <p:cNvSpPr/>
          <p:nvPr/>
        </p:nvSpPr>
        <p:spPr>
          <a:xfrm>
            <a:off x="899832" y="570706"/>
            <a:ext cx="1018451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</a:rPr>
              <a:t>Přístup učitele - diferenciace je:</a:t>
            </a:r>
            <a:endParaRPr lang="cs-CZ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37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1157287"/>
          </a:xfrm>
        </p:spPr>
        <p:txBody>
          <a:bodyPr/>
          <a:lstStyle/>
          <a:p>
            <a:endParaRPr lang="cs-CZ" altLang="cs-CZ" smtClean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5091720"/>
              </p:ext>
            </p:extLst>
          </p:nvPr>
        </p:nvGraphicFramePr>
        <p:xfrm>
          <a:off x="233680" y="0"/>
          <a:ext cx="11277600" cy="5316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975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dirty="0" smtClean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347701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aoblený obdélník 1"/>
          <p:cNvSpPr/>
          <p:nvPr/>
        </p:nvSpPr>
        <p:spPr>
          <a:xfrm>
            <a:off x="823576" y="540328"/>
            <a:ext cx="1015153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cs-CZ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Intervenční programy</a:t>
            </a:r>
            <a:endParaRPr lang="cs-CZ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919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354662"/>
              </p:ext>
            </p:extLst>
          </p:nvPr>
        </p:nvGraphicFramePr>
        <p:xfrm>
          <a:off x="820882" y="1724891"/>
          <a:ext cx="10650682" cy="499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97280" y="286604"/>
            <a:ext cx="9570720" cy="1220078"/>
          </a:xfrm>
          <a:prstGeom prst="chevro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Rodina </a:t>
            </a:r>
            <a:r>
              <a:rPr lang="cs-CZ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charakterizována</a:t>
            </a:r>
          </a:p>
        </p:txBody>
      </p:sp>
    </p:spTree>
    <p:extLst>
      <p:ext uri="{BB962C8B-B14F-4D97-AF65-F5344CB8AC3E}">
        <p14:creationId xmlns:p14="http://schemas.microsoft.com/office/powerpoint/2010/main" val="85371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6240" y="609600"/>
            <a:ext cx="8085072" cy="1320800"/>
          </a:xfrm>
        </p:spPr>
        <p:txBody>
          <a:bodyPr>
            <a:normAutofit/>
          </a:bodyPr>
          <a:lstStyle/>
          <a:p>
            <a:endParaRPr lang="cs-CZ" sz="36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5" name="Zástupný symbol pro obsah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9504377"/>
              </p:ext>
            </p:extLst>
          </p:nvPr>
        </p:nvGraphicFramePr>
        <p:xfrm>
          <a:off x="1092201" y="1245326"/>
          <a:ext cx="10430932" cy="4943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aoblený obdélník 2"/>
          <p:cNvSpPr/>
          <p:nvPr/>
        </p:nvSpPr>
        <p:spPr>
          <a:xfrm>
            <a:off x="457200" y="235528"/>
            <a:ext cx="11499273" cy="12369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Motivace </a:t>
            </a:r>
            <a:r>
              <a:rPr lang="cs-CZ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 i ve škole</a:t>
            </a:r>
            <a:br>
              <a:rPr lang="cs-CZ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Jak</a:t>
            </a:r>
            <a:r>
              <a:rPr lang="cs-CZ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cs-CZ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997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086786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Zaoblený obdélník 7"/>
          <p:cNvSpPr/>
          <p:nvPr/>
        </p:nvSpPr>
        <p:spPr>
          <a:xfrm>
            <a:off x="5496560" y="934720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975360" y="523239"/>
            <a:ext cx="103784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je to problémové chování</a:t>
            </a:r>
            <a:r>
              <a:rPr lang="cs-CZ" sz="4400" b="1" dirty="0">
                <a:solidFill>
                  <a:srgbClr val="FFFF00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27513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8487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aoblený obdélník 3"/>
          <p:cNvSpPr/>
          <p:nvPr/>
        </p:nvSpPr>
        <p:spPr>
          <a:xfrm>
            <a:off x="980388" y="499620"/>
            <a:ext cx="10228082" cy="1191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je ADHD?</a:t>
            </a:r>
            <a:endParaRPr lang="cs-CZ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34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z="14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315998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aoblený obdélník 1"/>
          <p:cNvSpPr/>
          <p:nvPr/>
        </p:nvSpPr>
        <p:spPr>
          <a:xfrm>
            <a:off x="990600" y="365125"/>
            <a:ext cx="10261600" cy="1141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cs-CZ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ADHD - Obecné zásady pro práci s žáky s obtížemi v chování </a:t>
            </a:r>
            <a:r>
              <a:rPr lang="cs-CZ" altLang="cs-CZ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altLang="cs-CZ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</a:t>
            </a:r>
            <a:r>
              <a:rPr lang="cs-CZ" altLang="cs-CZ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2001)</a:t>
            </a:r>
            <a:endParaRPr lang="cs-CZ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329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err="1">
                <a:latin typeface="Cambria" pitchFamily="18" charset="0"/>
              </a:rPr>
              <a:t>Mikulajová</a:t>
            </a:r>
            <a:r>
              <a:rPr lang="cs-CZ" dirty="0">
                <a:latin typeface="Cambria" pitchFamily="18" charset="0"/>
              </a:rPr>
              <a:t>, M. </a:t>
            </a:r>
            <a:r>
              <a:rPr lang="cs-CZ" i="1" dirty="0">
                <a:latin typeface="Cambria" pitchFamily="18" charset="0"/>
              </a:rPr>
              <a:t>Čtení, psaní a dyslexie.</a:t>
            </a:r>
            <a:r>
              <a:rPr lang="cs-CZ" dirty="0">
                <a:latin typeface="Cambria" pitchFamily="18" charset="0"/>
              </a:rPr>
              <a:t> Bratislava : SAL, 2O12</a:t>
            </a:r>
          </a:p>
          <a:p>
            <a:pPr marL="0" indent="0">
              <a:buNone/>
            </a:pPr>
            <a:r>
              <a:rPr lang="cs-CZ" dirty="0">
                <a:latin typeface="Cambria" pitchFamily="18" charset="0"/>
              </a:rPr>
              <a:t>Bartoňová, M. </a:t>
            </a:r>
            <a:r>
              <a:rPr lang="cs-CZ" i="1" dirty="0">
                <a:latin typeface="Cambria" pitchFamily="18" charset="0"/>
              </a:rPr>
              <a:t>Specifické poruchy učení</a:t>
            </a:r>
            <a:r>
              <a:rPr lang="cs-CZ" dirty="0">
                <a:latin typeface="Cambria" pitchFamily="18" charset="0"/>
              </a:rPr>
              <a:t>. </a:t>
            </a:r>
            <a:r>
              <a:rPr lang="cs-CZ" i="1" dirty="0">
                <a:latin typeface="Cambria" pitchFamily="18" charset="0"/>
              </a:rPr>
              <a:t>Distanční texty. </a:t>
            </a:r>
            <a:r>
              <a:rPr lang="cs-CZ" dirty="0">
                <a:latin typeface="Cambria" pitchFamily="18" charset="0"/>
              </a:rPr>
              <a:t>Brno: </a:t>
            </a:r>
            <a:r>
              <a:rPr lang="cs-CZ" dirty="0" err="1">
                <a:latin typeface="Cambria" pitchFamily="18" charset="0"/>
              </a:rPr>
              <a:t>Paido</a:t>
            </a:r>
            <a:r>
              <a:rPr lang="cs-CZ" dirty="0">
                <a:latin typeface="Cambria" pitchFamily="18" charset="0"/>
              </a:rPr>
              <a:t>. </a:t>
            </a:r>
            <a:r>
              <a:rPr lang="cs-CZ" dirty="0" smtClean="0">
                <a:latin typeface="Cambria" pitchFamily="18" charset="0"/>
              </a:rPr>
              <a:t>2018</a:t>
            </a:r>
          </a:p>
          <a:p>
            <a:pPr marL="0" indent="0">
              <a:buNone/>
            </a:pPr>
            <a:r>
              <a:rPr lang="cs-CZ" dirty="0" smtClean="0">
                <a:latin typeface="Cambria" pitchFamily="18" charset="0"/>
              </a:rPr>
              <a:t>Bartoňová, M. Specifické poruchy učení. Brno, </a:t>
            </a:r>
            <a:r>
              <a:rPr lang="cs-CZ" dirty="0" err="1" smtClean="0">
                <a:latin typeface="Cambria" pitchFamily="18" charset="0"/>
              </a:rPr>
              <a:t>Paido</a:t>
            </a:r>
            <a:r>
              <a:rPr lang="cs-CZ" dirty="0" smtClean="0">
                <a:latin typeface="Cambria" pitchFamily="18" charset="0"/>
              </a:rPr>
              <a:t>. 2018</a:t>
            </a:r>
          </a:p>
          <a:p>
            <a:pPr marL="0" indent="0">
              <a:buNone/>
            </a:pPr>
            <a:r>
              <a:rPr lang="cs-CZ" dirty="0" err="1">
                <a:latin typeface="Cambria" pitchFamily="18" charset="0"/>
              </a:rPr>
              <a:t>Goetz</a:t>
            </a:r>
            <a:r>
              <a:rPr lang="cs-CZ" dirty="0">
                <a:latin typeface="Cambria" pitchFamily="18" charset="0"/>
              </a:rPr>
              <a:t>, Uhlíková: ADHD. Porucha pozornosti s hyperaktivitou.</a:t>
            </a:r>
          </a:p>
          <a:p>
            <a:pPr marL="0" indent="0">
              <a:buNone/>
            </a:pPr>
            <a:r>
              <a:rPr lang="cs-CZ" dirty="0">
                <a:latin typeface="Cambria" pitchFamily="18" charset="0"/>
              </a:rPr>
              <a:t>Příručka pro starostlivé rodiče a zodpovědné učitele. Praha: </a:t>
            </a:r>
            <a:r>
              <a:rPr lang="cs-CZ" dirty="0" err="1">
                <a:latin typeface="Cambria" pitchFamily="18" charset="0"/>
              </a:rPr>
              <a:t>Galén</a:t>
            </a:r>
            <a:r>
              <a:rPr lang="cs-CZ" dirty="0">
                <a:latin typeface="Cambria" pitchFamily="18" charset="0"/>
              </a:rPr>
              <a:t>, 2009. </a:t>
            </a:r>
          </a:p>
          <a:p>
            <a:pPr marL="0" indent="0">
              <a:buNone/>
            </a:pPr>
            <a:r>
              <a:rPr lang="cs-CZ" dirty="0" smtClean="0">
                <a:latin typeface="Cambria" pitchFamily="18" charset="0"/>
              </a:rPr>
              <a:t>Temple</a:t>
            </a:r>
            <a:r>
              <a:rPr lang="cs-CZ" dirty="0">
                <a:latin typeface="Cambria" pitchFamily="18" charset="0"/>
              </a:rPr>
              <a:t>, Ch., Steelová, J.L. </a:t>
            </a:r>
            <a:r>
              <a:rPr lang="cs-CZ" dirty="0" err="1">
                <a:latin typeface="Cambria" pitchFamily="18" charset="0"/>
              </a:rPr>
              <a:t>Meredith</a:t>
            </a:r>
            <a:r>
              <a:rPr lang="cs-CZ" dirty="0">
                <a:latin typeface="Cambria" pitchFamily="18" charset="0"/>
              </a:rPr>
              <a:t>, K. </a:t>
            </a:r>
            <a:r>
              <a:rPr lang="cs-CZ" i="1" dirty="0">
                <a:latin typeface="Cambria" pitchFamily="18" charset="0"/>
              </a:rPr>
              <a:t>Čtení a psaní ke kritickému myšlení. </a:t>
            </a:r>
            <a:r>
              <a:rPr lang="cs-CZ" dirty="0">
                <a:latin typeface="Cambria" pitchFamily="18" charset="0"/>
              </a:rPr>
              <a:t>Metodická příručka I, II.</a:t>
            </a:r>
          </a:p>
          <a:p>
            <a:pPr marL="0" indent="0">
              <a:buNone/>
            </a:pPr>
            <a:r>
              <a:rPr lang="cs-CZ" dirty="0">
                <a:latin typeface="Cambria" pitchFamily="18" charset="0"/>
              </a:rPr>
              <a:t>Krejčová, L. Děti potřebují přemýšlet. Praha : Portál, </a:t>
            </a:r>
            <a:r>
              <a:rPr lang="cs-CZ" dirty="0" smtClean="0">
                <a:latin typeface="Cambria" pitchFamily="18" charset="0"/>
              </a:rPr>
              <a:t>2013</a:t>
            </a:r>
          </a:p>
          <a:p>
            <a:pPr marL="0" indent="0">
              <a:buNone/>
            </a:pPr>
            <a:r>
              <a:rPr lang="cs-CZ" smtClean="0">
                <a:latin typeface="Cambria" pitchFamily="18" charset="0"/>
              </a:rPr>
              <a:t>Diagnostické materiály – PPP Brno</a:t>
            </a:r>
            <a:endParaRPr lang="cs-CZ" dirty="0">
              <a:latin typeface="Cambria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Cambria" pitchFamily="18" charset="0"/>
                <a:hlinkClick r:id="rId2"/>
              </a:rPr>
              <a:t>www.google.obrazky.com</a:t>
            </a:r>
            <a:endParaRPr lang="cs-CZ" dirty="0" smtClean="0">
              <a:latin typeface="Cambria" pitchFamily="18" charset="0"/>
            </a:endParaRPr>
          </a:p>
          <a:p>
            <a:pPr marL="0" indent="0">
              <a:buNone/>
            </a:pPr>
            <a:endParaRPr lang="cs-CZ" dirty="0">
              <a:latin typeface="Cambria" pitchFamily="18" charset="0"/>
            </a:endParaRPr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918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1312724"/>
          </a:xfrm>
        </p:spPr>
        <p:txBody>
          <a:bodyPr>
            <a:normAutofit/>
          </a:bodyPr>
          <a:lstStyle/>
          <a:p>
            <a:r>
              <a:rPr lang="cs-CZ" sz="54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Děkuji za pozornost</a:t>
            </a:r>
            <a:endParaRPr lang="cs-CZ" sz="5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524000" y="2604052"/>
            <a:ext cx="9144000" cy="2653748"/>
          </a:xfrm>
        </p:spPr>
        <p:txBody>
          <a:bodyPr/>
          <a:lstStyle/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miroslava.bartonova@pedf.cuni.cz   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435" y="3285067"/>
            <a:ext cx="8468139" cy="3572933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14" y="230992"/>
            <a:ext cx="3609145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9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393314"/>
              </p:ext>
            </p:extLst>
          </p:nvPr>
        </p:nvGraphicFramePr>
        <p:xfrm>
          <a:off x="1096963" y="1846263"/>
          <a:ext cx="10058400" cy="4429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424160" cy="1479419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Faktory </a:t>
            </a:r>
            <a:r>
              <a:rPr lang="cs-CZ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resilience</a:t>
            </a:r>
            <a:r>
              <a:rPr lang="cs-CZ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rodině dítěte s postižením </a:t>
            </a:r>
            <a:r>
              <a:rPr lang="cs-CZ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(Bartoňová 2013, Veselá 2010)</a:t>
            </a:r>
            <a:endParaRPr lang="cs-CZ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092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endParaRPr lang="cs-CZ" dirty="0" smtClean="0"/>
          </a:p>
          <a:p>
            <a:r>
              <a:rPr lang="cs-CZ" sz="2400" dirty="0" smtClean="0">
                <a:solidFill>
                  <a:srgbClr val="0070C0"/>
                </a:solidFill>
              </a:rPr>
              <a:t>Dítě </a:t>
            </a:r>
            <a:r>
              <a:rPr lang="cs-CZ" sz="2400" dirty="0">
                <a:solidFill>
                  <a:srgbClr val="0070C0"/>
                </a:solidFill>
              </a:rPr>
              <a:t>s postižením </a:t>
            </a:r>
            <a:r>
              <a:rPr lang="cs-CZ" sz="2400" dirty="0" smtClean="0">
                <a:solidFill>
                  <a:srgbClr val="0070C0"/>
                </a:solidFill>
              </a:rPr>
              <a:t>často není </a:t>
            </a:r>
            <a:r>
              <a:rPr lang="cs-CZ" sz="2400" dirty="0">
                <a:solidFill>
                  <a:srgbClr val="0070C0"/>
                </a:solidFill>
              </a:rPr>
              <a:t>schopné </a:t>
            </a:r>
            <a:r>
              <a:rPr lang="cs-CZ" sz="2400" dirty="0" smtClean="0">
                <a:solidFill>
                  <a:srgbClr val="0070C0"/>
                </a:solidFill>
              </a:rPr>
              <a:t>jasně </a:t>
            </a:r>
            <a:r>
              <a:rPr lang="cs-CZ" sz="2400" dirty="0">
                <a:solidFill>
                  <a:srgbClr val="0070C0"/>
                </a:solidFill>
              </a:rPr>
              <a:t>pochopit a posoudit svoji jinakost. </a:t>
            </a:r>
            <a:endParaRPr lang="cs-CZ" sz="2400" dirty="0" smtClean="0">
              <a:solidFill>
                <a:srgbClr val="0070C0"/>
              </a:solidFill>
            </a:endParaRPr>
          </a:p>
          <a:p>
            <a:r>
              <a:rPr lang="cs-CZ" sz="2400" dirty="0">
                <a:solidFill>
                  <a:srgbClr val="0070C0"/>
                </a:solidFill>
              </a:rPr>
              <a:t>C</a:t>
            </a:r>
            <a:r>
              <a:rPr lang="cs-CZ" sz="2400" dirty="0" smtClean="0">
                <a:solidFill>
                  <a:srgbClr val="0070C0"/>
                </a:solidFill>
              </a:rPr>
              <a:t>ítí </a:t>
            </a:r>
            <a:r>
              <a:rPr lang="cs-CZ" sz="2400" dirty="0">
                <a:solidFill>
                  <a:srgbClr val="0070C0"/>
                </a:solidFill>
              </a:rPr>
              <a:t>se přetížené, nezřídka je agresivní nebo neochotné se </a:t>
            </a:r>
            <a:r>
              <a:rPr lang="cs-CZ" sz="2400" dirty="0" smtClean="0">
                <a:solidFill>
                  <a:srgbClr val="0070C0"/>
                </a:solidFill>
              </a:rPr>
              <a:t>přizpůsobit požadavkům, neochotné se učit, </a:t>
            </a:r>
            <a:r>
              <a:rPr lang="cs-CZ" sz="2400" dirty="0">
                <a:solidFill>
                  <a:srgbClr val="0070C0"/>
                </a:solidFill>
              </a:rPr>
              <a:t>rezignuje, </a:t>
            </a:r>
            <a:r>
              <a:rPr lang="cs-CZ" sz="2400" dirty="0" smtClean="0">
                <a:solidFill>
                  <a:srgbClr val="0070C0"/>
                </a:solidFill>
              </a:rPr>
              <a:t>selhává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1097280" y="156536"/>
            <a:ext cx="9194371" cy="1201942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Dítě s postižením </a:t>
            </a:r>
            <a:r>
              <a:rPr lang="cs-CZ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(Bach 2000)</a:t>
            </a:r>
            <a:endParaRPr lang="cs-CZ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Obrázek 9" descr="Výsledek obrázku pro obrázky rodina s postizenym ditetem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510" y="4524965"/>
            <a:ext cx="3634044" cy="183138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5914" y="3698875"/>
            <a:ext cx="4863954" cy="302260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>
            <a:bevelT/>
            <a:bevelB w="101600" prst="riblet"/>
          </a:sp3d>
        </p:spPr>
      </p:pic>
    </p:spTree>
    <p:extLst>
      <p:ext uri="{BB962C8B-B14F-4D97-AF65-F5344CB8AC3E}">
        <p14:creationId xmlns:p14="http://schemas.microsoft.com/office/powerpoint/2010/main" val="381854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                       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6217919" y="0"/>
            <a:ext cx="5832847" cy="6412132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sz="2400" dirty="0" smtClean="0">
                <a:solidFill>
                  <a:srgbClr val="0070C0"/>
                </a:solidFill>
              </a:rPr>
              <a:t>Výzkum (</a:t>
            </a:r>
            <a:r>
              <a:rPr lang="cs-CZ" sz="2400" dirty="0" err="1">
                <a:solidFill>
                  <a:srgbClr val="0070C0"/>
                </a:solidFill>
              </a:rPr>
              <a:t>K</a:t>
            </a:r>
            <a:r>
              <a:rPr lang="cs-CZ" sz="2400" dirty="0" err="1" smtClean="0">
                <a:solidFill>
                  <a:srgbClr val="0070C0"/>
                </a:solidFill>
              </a:rPr>
              <a:t>enny</a:t>
            </a:r>
            <a:r>
              <a:rPr lang="cs-CZ" sz="2400" dirty="0" smtClean="0">
                <a:solidFill>
                  <a:srgbClr val="0070C0"/>
                </a:solidFill>
              </a:rPr>
              <a:t> 2007) se zaměřoval </a:t>
            </a:r>
            <a:r>
              <a:rPr lang="cs-CZ" sz="2400" dirty="0">
                <a:solidFill>
                  <a:srgbClr val="0070C0"/>
                </a:solidFill>
              </a:rPr>
              <a:t>se na </a:t>
            </a:r>
            <a:r>
              <a:rPr lang="cs-CZ" sz="2400" b="1" dirty="0">
                <a:solidFill>
                  <a:srgbClr val="0070C0"/>
                </a:solidFill>
              </a:rPr>
              <a:t>narušení života rodiny</a:t>
            </a:r>
            <a:r>
              <a:rPr lang="cs-CZ" sz="2400" dirty="0">
                <a:solidFill>
                  <a:srgbClr val="0070C0"/>
                </a:solidFill>
              </a:rPr>
              <a:t>, sociálního života, financí, psychického zdraví, obětování se, únavu, obavy, pocity viny či studu. </a:t>
            </a:r>
            <a:endParaRPr lang="cs-CZ" sz="2400" dirty="0" smtClean="0">
              <a:solidFill>
                <a:srgbClr val="0070C0"/>
              </a:solidFill>
            </a:endParaRPr>
          </a:p>
          <a:p>
            <a:r>
              <a:rPr lang="cs-CZ" sz="2400" dirty="0" smtClean="0">
                <a:solidFill>
                  <a:srgbClr val="0070C0"/>
                </a:solidFill>
              </a:rPr>
              <a:t>Osloveno bylo 32 rodičů</a:t>
            </a:r>
          </a:p>
          <a:p>
            <a:r>
              <a:rPr lang="cs-CZ" sz="2400" dirty="0" smtClean="0">
                <a:solidFill>
                  <a:srgbClr val="0070C0"/>
                </a:solidFill>
              </a:rPr>
              <a:t>Zjistili</a:t>
            </a:r>
            <a:r>
              <a:rPr lang="cs-CZ" sz="2400" dirty="0">
                <a:solidFill>
                  <a:srgbClr val="0070C0"/>
                </a:solidFill>
              </a:rPr>
              <a:t>: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cs-CZ" sz="2400" dirty="0" smtClean="0">
                <a:solidFill>
                  <a:srgbClr val="0070C0"/>
                </a:solidFill>
              </a:rPr>
              <a:t>2 třetiny rodičů </a:t>
            </a:r>
            <a:r>
              <a:rPr lang="cs-CZ" sz="2400" dirty="0">
                <a:solidFill>
                  <a:srgbClr val="C00000"/>
                </a:solidFill>
              </a:rPr>
              <a:t>má obavy z budoucnosti svých </a:t>
            </a:r>
            <a:r>
              <a:rPr lang="cs-CZ" sz="2400" dirty="0" smtClean="0">
                <a:solidFill>
                  <a:srgbClr val="C00000"/>
                </a:solidFill>
              </a:rPr>
              <a:t>dětí </a:t>
            </a:r>
            <a:r>
              <a:rPr lang="cs-CZ" sz="2400" dirty="0" smtClean="0">
                <a:solidFill>
                  <a:srgbClr val="0070C0"/>
                </a:solidFill>
              </a:rPr>
              <a:t>a uznávají</a:t>
            </a:r>
            <a:r>
              <a:rPr lang="cs-CZ" sz="2400" dirty="0">
                <a:solidFill>
                  <a:srgbClr val="0070C0"/>
                </a:solidFill>
              </a:rPr>
              <a:t>, že se </a:t>
            </a:r>
            <a:r>
              <a:rPr lang="cs-CZ" sz="2400" dirty="0" smtClean="0">
                <a:solidFill>
                  <a:srgbClr val="0070C0"/>
                </a:solidFill>
              </a:rPr>
              <a:t>o svoje </a:t>
            </a:r>
            <a:r>
              <a:rPr lang="cs-CZ" sz="2400" dirty="0">
                <a:solidFill>
                  <a:srgbClr val="0070C0"/>
                </a:solidFill>
              </a:rPr>
              <a:t>děti </a:t>
            </a:r>
            <a:r>
              <a:rPr lang="cs-CZ" sz="2400" dirty="0" smtClean="0">
                <a:solidFill>
                  <a:srgbClr val="0070C0"/>
                </a:solidFill>
              </a:rPr>
              <a:t>a o </a:t>
            </a:r>
            <a:r>
              <a:rPr lang="cs-CZ" sz="2400" dirty="0">
                <a:solidFill>
                  <a:srgbClr val="0070C0"/>
                </a:solidFill>
              </a:rPr>
              <a:t>sebe v budoucnu nedokážou </a:t>
            </a:r>
            <a:r>
              <a:rPr lang="cs-CZ" sz="2400" dirty="0" smtClean="0">
                <a:solidFill>
                  <a:srgbClr val="0070C0"/>
                </a:solidFill>
              </a:rPr>
              <a:t>samy </a:t>
            </a:r>
            <a:r>
              <a:rPr lang="cs-CZ" sz="2400" dirty="0">
                <a:solidFill>
                  <a:srgbClr val="0070C0"/>
                </a:solidFill>
              </a:rPr>
              <a:t>postarat </a:t>
            </a:r>
            <a:r>
              <a:rPr lang="cs-CZ" sz="2400" dirty="0" smtClean="0">
                <a:solidFill>
                  <a:srgbClr val="0070C0"/>
                </a:solidFill>
              </a:rPr>
              <a:t>a </a:t>
            </a:r>
            <a:r>
              <a:rPr lang="cs-CZ" sz="2400" dirty="0">
                <a:solidFill>
                  <a:srgbClr val="0070C0"/>
                </a:solidFill>
              </a:rPr>
              <a:t>budou muset využít sociálního systému. </a:t>
            </a:r>
            <a:endParaRPr lang="cs-CZ" sz="2400" dirty="0" smtClean="0">
              <a:solidFill>
                <a:srgbClr val="0070C0"/>
              </a:solidFill>
            </a:endParaRPr>
          </a:p>
          <a:p>
            <a:endParaRPr lang="cs-CZ" sz="2400" dirty="0" smtClean="0">
              <a:solidFill>
                <a:srgbClr val="0070C0"/>
              </a:solidFill>
            </a:endParaRPr>
          </a:p>
          <a:p>
            <a:r>
              <a:rPr lang="cs-CZ" sz="2400" dirty="0" smtClean="0">
                <a:solidFill>
                  <a:srgbClr val="0070C0"/>
                </a:solidFill>
              </a:rPr>
              <a:t>Třetina rodičů </a:t>
            </a:r>
            <a:r>
              <a:rPr lang="cs-CZ" sz="2400" dirty="0">
                <a:solidFill>
                  <a:srgbClr val="0070C0"/>
                </a:solidFill>
              </a:rPr>
              <a:t>uvádí </a:t>
            </a:r>
            <a:r>
              <a:rPr lang="cs-CZ" sz="2400" dirty="0">
                <a:solidFill>
                  <a:srgbClr val="C00000"/>
                </a:solidFill>
              </a:rPr>
              <a:t>pozitivní přínos z rodičovství dítěte</a:t>
            </a:r>
            <a:r>
              <a:rPr lang="cs-CZ" sz="2400" dirty="0">
                <a:solidFill>
                  <a:srgbClr val="0070C0"/>
                </a:solidFill>
              </a:rPr>
              <a:t> s postižením (např. méně sobeckosti, více otevřenosti, radosti z maličkostí). </a:t>
            </a:r>
          </a:p>
          <a:p>
            <a:endParaRPr lang="cs-CZ" sz="24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obrázek 3" descr="C:\Users\Gajzlerová\Documents\_Katedra\clanky\bartonova\situace_rodin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01" y="596057"/>
            <a:ext cx="5751798" cy="527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54627" y="5765801"/>
            <a:ext cx="5663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 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Situace </a:t>
            </a:r>
            <a:r>
              <a:rPr lang="cs-CZ" dirty="0">
                <a:solidFill>
                  <a:srgbClr val="0070C0"/>
                </a:solidFill>
              </a:rPr>
              <a:t>rodiny s postižením dítětem (</a:t>
            </a:r>
            <a:r>
              <a:rPr lang="cs-CZ" dirty="0" err="1">
                <a:solidFill>
                  <a:srgbClr val="0070C0"/>
                </a:solidFill>
              </a:rPr>
              <a:t>Schnell</a:t>
            </a:r>
            <a:r>
              <a:rPr lang="cs-CZ" dirty="0">
                <a:solidFill>
                  <a:srgbClr val="0070C0"/>
                </a:solidFill>
              </a:rPr>
              <a:t> 2011</a:t>
            </a:r>
            <a:r>
              <a:rPr lang="cs-CZ" dirty="0" smtClean="0">
                <a:solidFill>
                  <a:srgbClr val="0070C0"/>
                </a:solidFill>
              </a:rPr>
              <a:t>)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46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1807"/>
          </a:xfrm>
        </p:spPr>
        <p:txBody>
          <a:bodyPr>
            <a:normAutofit/>
          </a:bodyPr>
          <a:lstStyle/>
          <a:p>
            <a:endParaRPr lang="cs-CZ" sz="4000" dirty="0">
              <a:latin typeface="+mn-lt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5122334" y="1286932"/>
            <a:ext cx="6231466" cy="5494867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0070C0"/>
                </a:solidFill>
              </a:rPr>
              <a:t>Všimnout si včas, že má dítě problém s učením</a:t>
            </a:r>
          </a:p>
          <a:p>
            <a:r>
              <a:rPr lang="cs-CZ" sz="2400" dirty="0" smtClean="0">
                <a:solidFill>
                  <a:srgbClr val="0070C0"/>
                </a:solidFill>
              </a:rPr>
              <a:t>Poradit se o vhodném postupu s učiteli</a:t>
            </a:r>
          </a:p>
          <a:p>
            <a:r>
              <a:rPr lang="cs-CZ" sz="2400" dirty="0" smtClean="0">
                <a:solidFill>
                  <a:srgbClr val="0070C0"/>
                </a:solidFill>
              </a:rPr>
              <a:t>Neváhat s návštěvou poradny</a:t>
            </a:r>
          </a:p>
          <a:p>
            <a:r>
              <a:rPr lang="cs-CZ" sz="2400" dirty="0" smtClean="0">
                <a:solidFill>
                  <a:srgbClr val="0070C0"/>
                </a:solidFill>
              </a:rPr>
              <a:t>Povzbudit dítě, ocenit snahu,</a:t>
            </a:r>
          </a:p>
          <a:p>
            <a:r>
              <a:rPr lang="cs-CZ" sz="2400" dirty="0" smtClean="0">
                <a:solidFill>
                  <a:srgbClr val="0070C0"/>
                </a:solidFill>
              </a:rPr>
              <a:t>Najít si čas na pravidelnou spolupráci s dítětem</a:t>
            </a:r>
          </a:p>
          <a:p>
            <a:r>
              <a:rPr lang="cs-CZ" sz="2400" dirty="0" smtClean="0">
                <a:solidFill>
                  <a:srgbClr val="0070C0"/>
                </a:solidFill>
              </a:rPr>
              <a:t>Zapojit do spolupráce více členů rodiny</a:t>
            </a:r>
            <a:endParaRPr lang="cs-CZ" sz="2400" dirty="0">
              <a:solidFill>
                <a:srgbClr val="0070C0"/>
              </a:solidFill>
            </a:endParaRPr>
          </a:p>
          <a:p>
            <a:r>
              <a:rPr lang="cs-CZ" sz="2400" dirty="0" smtClean="0">
                <a:solidFill>
                  <a:srgbClr val="0070C0"/>
                </a:solidFill>
              </a:rPr>
              <a:t>Zařadit každodenní večerní předčítání</a:t>
            </a:r>
          </a:p>
          <a:p>
            <a:r>
              <a:rPr lang="cs-CZ" sz="2400" dirty="0" smtClean="0">
                <a:solidFill>
                  <a:srgbClr val="0070C0"/>
                </a:solidFill>
              </a:rPr>
              <a:t>Vybírat knihy, které dítě zaujmou</a:t>
            </a:r>
          </a:p>
          <a:p>
            <a:r>
              <a:rPr lang="cs-CZ" sz="2400" dirty="0" smtClean="0">
                <a:solidFill>
                  <a:srgbClr val="0070C0"/>
                </a:solidFill>
              </a:rPr>
              <a:t>Nesrovnávat dítě se sourozenci</a:t>
            </a:r>
          </a:p>
          <a:p>
            <a:r>
              <a:rPr lang="cs-CZ" sz="2400" dirty="0" smtClean="0">
                <a:solidFill>
                  <a:srgbClr val="0070C0"/>
                </a:solidFill>
              </a:rPr>
              <a:t>Aktivně hledat silné stránky dítěte a rozvíjet je</a:t>
            </a:r>
          </a:p>
          <a:p>
            <a:r>
              <a:rPr lang="cs-CZ" sz="2400" dirty="0" smtClean="0">
                <a:solidFill>
                  <a:srgbClr val="0070C0"/>
                </a:solidFill>
              </a:rPr>
              <a:t>Počítat s případnými problémy s pozorností</a:t>
            </a:r>
          </a:p>
          <a:p>
            <a:pPr marL="0" indent="0">
              <a:buNone/>
            </a:pPr>
            <a:r>
              <a:rPr lang="cs-CZ" sz="1600" dirty="0">
                <a:solidFill>
                  <a:srgbClr val="0070C0"/>
                </a:solidFill>
              </a:rPr>
              <a:t>(Burešová, 2016)</a:t>
            </a:r>
            <a:endParaRPr lang="cs-CZ" sz="1600" dirty="0" smtClean="0">
              <a:solidFill>
                <a:srgbClr val="0070C0"/>
              </a:solidFill>
            </a:endParaRPr>
          </a:p>
          <a:p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2492" y="1656291"/>
            <a:ext cx="4589016" cy="4351338"/>
          </a:xfrm>
          <a:prstGeom prst="rect">
            <a:avLst/>
          </a:prstGeom>
        </p:spPr>
      </p:pic>
      <p:sp>
        <p:nvSpPr>
          <p:cNvPr id="2" name="Zaoblený obdélník 1"/>
          <p:cNvSpPr/>
          <p:nvPr/>
        </p:nvSpPr>
        <p:spPr>
          <a:xfrm>
            <a:off x="838200" y="287866"/>
            <a:ext cx="10693400" cy="999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mohou pomoci </a:t>
            </a:r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rodiče (učiteli-dítěti a sami sobě)? </a:t>
            </a:r>
            <a:endParaRPr lang="cs-CZ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962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2369</TotalTime>
  <Words>1805</Words>
  <Application>Microsoft Office PowerPoint</Application>
  <PresentationFormat>Širokoúhlá obrazovka</PresentationFormat>
  <Paragraphs>344</Paragraphs>
  <Slides>55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55</vt:i4>
      </vt:variant>
    </vt:vector>
  </HeadingPairs>
  <TitlesOfParts>
    <vt:vector size="67" baseType="lpstr">
      <vt:lpstr>Arial Unicode MS</vt:lpstr>
      <vt:lpstr>MS PGothic</vt:lpstr>
      <vt:lpstr>Arial</vt:lpstr>
      <vt:lpstr>Calibri</vt:lpstr>
      <vt:lpstr>Calibri Light</vt:lpstr>
      <vt:lpstr>Cambria</vt:lpstr>
      <vt:lpstr>Courier New</vt:lpstr>
      <vt:lpstr>Times New Roman</vt:lpstr>
      <vt:lpstr>Wingdings</vt:lpstr>
      <vt:lpstr>Wingdings 2</vt:lpstr>
      <vt:lpstr>Motiv Office</vt:lpstr>
      <vt:lpstr>Motiv systému Office</vt:lpstr>
      <vt:lpstr>Prezentace aplikace PowerPoint</vt:lpstr>
      <vt:lpstr> Prevence školní neúspěšnosti dětí před nástupem  na školní docházku</vt:lpstr>
      <vt:lpstr>Prezentace aplikace PowerPoint</vt:lpstr>
      <vt:lpstr>                           Rodina </vt:lpstr>
      <vt:lpstr>     Rodina je charakterizována</vt:lpstr>
      <vt:lpstr>Faktory resilience v rodině dítěte s postižením (Bartoňová 2013, Veselá 2010)</vt:lpstr>
      <vt:lpstr>       Dítě s postižením (Bach 2000)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Oblasti posuzování</vt:lpstr>
      <vt:lpstr>Oblasti posuzování</vt:lpstr>
      <vt:lpstr>Prezentace aplikace PowerPoint</vt:lpstr>
      <vt:lpstr>Prezentace aplikace PowerPoint</vt:lpstr>
      <vt:lpstr>Prezentace aplikace PowerPoint</vt:lpstr>
      <vt:lpstr>Deficity dílčích funkcí (Sindelar, 2007)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Zraková percepce  </vt:lpstr>
      <vt:lpstr>Zraková percepce – figura a pozadí</vt:lpstr>
      <vt:lpstr>Zraková percepce – figura a pozadí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Sluchová analýza, syntéza</vt:lpstr>
      <vt:lpstr>Prezentace aplikace PowerPoint</vt:lpstr>
      <vt:lpstr>Prezentace aplikace PowerPoint</vt:lpstr>
      <vt:lpstr>Prostorová a pravolevá orientace</vt:lpstr>
      <vt:lpstr>Prezentace aplikace PowerPoint</vt:lpstr>
      <vt:lpstr>Prezentace aplikace PowerPoint</vt:lpstr>
      <vt:lpstr>Prezentace aplikace PowerPoint</vt:lpstr>
      <vt:lpstr>Prezentace aplikace PowerPoint</vt:lpstr>
      <vt:lpstr> </vt:lpstr>
      <vt:lpstr>Komunikace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Vlasta Petříková</cp:lastModifiedBy>
  <cp:revision>197</cp:revision>
  <cp:lastPrinted>2019-02-18T10:40:16Z</cp:lastPrinted>
  <dcterms:created xsi:type="dcterms:W3CDTF">2019-02-11T19:54:05Z</dcterms:created>
  <dcterms:modified xsi:type="dcterms:W3CDTF">2019-10-31T06:30:09Z</dcterms:modified>
</cp:coreProperties>
</file>