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9" r:id="rId3"/>
    <p:sldId id="265" r:id="rId4"/>
    <p:sldId id="270" r:id="rId5"/>
    <p:sldId id="258" r:id="rId6"/>
    <p:sldId id="261" r:id="rId7"/>
    <p:sldId id="262" r:id="rId8"/>
    <p:sldId id="268" r:id="rId9"/>
    <p:sldId id="288" r:id="rId10"/>
    <p:sldId id="289" r:id="rId11"/>
    <p:sldId id="273" r:id="rId12"/>
    <p:sldId id="275" r:id="rId13"/>
    <p:sldId id="291" r:id="rId14"/>
    <p:sldId id="278" r:id="rId15"/>
    <p:sldId id="287" r:id="rId16"/>
    <p:sldId id="304" r:id="rId17"/>
    <p:sldId id="293" r:id="rId18"/>
    <p:sldId id="302" r:id="rId19"/>
    <p:sldId id="294" r:id="rId20"/>
    <p:sldId id="305" r:id="rId21"/>
    <p:sldId id="299" r:id="rId22"/>
    <p:sldId id="301" r:id="rId23"/>
    <p:sldId id="300" r:id="rId24"/>
    <p:sldId id="290" r:id="rId25"/>
    <p:sldId id="297" r:id="rId26"/>
    <p:sldId id="303" r:id="rId27"/>
    <p:sldId id="307" r:id="rId28"/>
    <p:sldId id="306" r:id="rId2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 autoAdjust="0"/>
    <p:restoredTop sz="94611" autoAdjust="0"/>
  </p:normalViewPr>
  <p:slideViewPr>
    <p:cSldViewPr snapToGrid="0">
      <p:cViewPr varScale="1">
        <p:scale>
          <a:sx n="72" d="100"/>
          <a:sy n="72" d="100"/>
        </p:scale>
        <p:origin x="1398" y="5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07B05-E831-4BB2-8B14-934B9D6A1C1B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8CA6C3F0-1719-4251-A3C4-F5DF323099D9}">
      <dgm:prSet phldrT="[Text]" custT="1"/>
      <dgm:spPr/>
      <dgm:t>
        <a:bodyPr/>
        <a:lstStyle/>
        <a:p>
          <a:r>
            <a:rPr lang="cs-CZ" sz="3600" dirty="0" smtClean="0">
              <a:latin typeface="Calibri" panose="020F0502020204030204" pitchFamily="34" charset="0"/>
            </a:rPr>
            <a:t>Škola jako místo reprodukování</a:t>
          </a:r>
          <a:endParaRPr lang="cs-CZ" sz="3600" dirty="0">
            <a:latin typeface="Calibri" panose="020F0502020204030204" pitchFamily="34" charset="0"/>
          </a:endParaRPr>
        </a:p>
      </dgm:t>
    </dgm:pt>
    <dgm:pt modelId="{1EFB3E22-5E0A-4883-A5C0-263159043173}" type="parTrans" cxnId="{86E31D9C-49A8-4E30-AE5D-E33EA1CDC855}">
      <dgm:prSet/>
      <dgm:spPr/>
      <dgm:t>
        <a:bodyPr/>
        <a:lstStyle/>
        <a:p>
          <a:endParaRPr lang="cs-CZ"/>
        </a:p>
      </dgm:t>
    </dgm:pt>
    <dgm:pt modelId="{42B9BBB3-64ED-45BF-B674-2361A3B75068}" type="sibTrans" cxnId="{86E31D9C-49A8-4E30-AE5D-E33EA1CDC855}">
      <dgm:prSet/>
      <dgm:spPr/>
      <dgm:t>
        <a:bodyPr/>
        <a:lstStyle/>
        <a:p>
          <a:endParaRPr lang="cs-CZ"/>
        </a:p>
      </dgm:t>
    </dgm:pt>
    <dgm:pt modelId="{031F4B38-80EB-45C4-8699-BE62523D7CBE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A09461C-7D35-42C2-81B7-4CE4602F0AF7}" type="parTrans" cxnId="{FC86AFD2-C40D-484F-A043-3E46B797CA11}">
      <dgm:prSet/>
      <dgm:spPr/>
      <dgm:t>
        <a:bodyPr/>
        <a:lstStyle/>
        <a:p>
          <a:endParaRPr lang="cs-CZ"/>
        </a:p>
      </dgm:t>
    </dgm:pt>
    <dgm:pt modelId="{9F929974-648C-4421-BF02-DD4146DCFD84}" type="sibTrans" cxnId="{FC86AFD2-C40D-484F-A043-3E46B797CA11}">
      <dgm:prSet/>
      <dgm:spPr/>
      <dgm:t>
        <a:bodyPr/>
        <a:lstStyle/>
        <a:p>
          <a:endParaRPr lang="cs-CZ"/>
        </a:p>
      </dgm:t>
    </dgm:pt>
    <dgm:pt modelId="{2DF5660C-AEA3-41FD-B564-D8FAB71B1FEA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včera</a:t>
          </a:r>
          <a:endParaRPr lang="cs-CZ" dirty="0">
            <a:latin typeface="Calibri" panose="020F0502020204030204" pitchFamily="34" charset="0"/>
          </a:endParaRPr>
        </a:p>
      </dgm:t>
    </dgm:pt>
    <dgm:pt modelId="{0A4D0354-FA10-4E45-8D98-37621E646AE3}" type="parTrans" cxnId="{643B22E3-854B-4BDB-A07D-2BCA8589C361}">
      <dgm:prSet/>
      <dgm:spPr/>
      <dgm:t>
        <a:bodyPr/>
        <a:lstStyle/>
        <a:p>
          <a:endParaRPr lang="cs-CZ"/>
        </a:p>
      </dgm:t>
    </dgm:pt>
    <dgm:pt modelId="{1B293ACD-B827-47C2-B47D-8C2246F00B53}" type="sibTrans" cxnId="{643B22E3-854B-4BDB-A07D-2BCA8589C361}">
      <dgm:prSet/>
      <dgm:spPr/>
      <dgm:t>
        <a:bodyPr/>
        <a:lstStyle/>
        <a:p>
          <a:endParaRPr lang="cs-CZ"/>
        </a:p>
      </dgm:t>
    </dgm:pt>
    <dgm:pt modelId="{D80C1EAB-8849-4505-B0CF-6C94189797F7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dnes</a:t>
          </a:r>
          <a:endParaRPr lang="cs-CZ" dirty="0">
            <a:latin typeface="Calibri" panose="020F0502020204030204" pitchFamily="34" charset="0"/>
          </a:endParaRPr>
        </a:p>
      </dgm:t>
    </dgm:pt>
    <dgm:pt modelId="{256F3B57-24E8-4070-8F1E-E493B4190823}" type="parTrans" cxnId="{B065BAB1-928C-4BC1-896E-2921B5E8B28A}">
      <dgm:prSet/>
      <dgm:spPr/>
      <dgm:t>
        <a:bodyPr/>
        <a:lstStyle/>
        <a:p>
          <a:endParaRPr lang="cs-CZ"/>
        </a:p>
      </dgm:t>
    </dgm:pt>
    <dgm:pt modelId="{6034B51B-8890-47C0-9BF9-7C2B23E00923}" type="sibTrans" cxnId="{B065BAB1-928C-4BC1-896E-2921B5E8B28A}">
      <dgm:prSet/>
      <dgm:spPr/>
      <dgm:t>
        <a:bodyPr/>
        <a:lstStyle/>
        <a:p>
          <a:endParaRPr lang="cs-CZ"/>
        </a:p>
      </dgm:t>
    </dgm:pt>
    <dgm:pt modelId="{27DDDDF8-D889-4C83-B259-25E43F603575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Škola jako místo transformace</a:t>
          </a:r>
          <a:endParaRPr lang="cs-CZ" dirty="0">
            <a:latin typeface="Calibri" panose="020F0502020204030204" pitchFamily="34" charset="0"/>
          </a:endParaRPr>
        </a:p>
      </dgm:t>
    </dgm:pt>
    <dgm:pt modelId="{37FDE4ED-6047-4C2C-ACBA-87501D7B72EB}" type="parTrans" cxnId="{C9B08947-B264-4417-841F-A95B271C3901}">
      <dgm:prSet/>
      <dgm:spPr/>
      <dgm:t>
        <a:bodyPr/>
        <a:lstStyle/>
        <a:p>
          <a:endParaRPr lang="cs-CZ"/>
        </a:p>
      </dgm:t>
    </dgm:pt>
    <dgm:pt modelId="{196C5EC3-9F30-41AE-8EE1-6925ED7B5795}" type="sibTrans" cxnId="{C9B08947-B264-4417-841F-A95B271C3901}">
      <dgm:prSet/>
      <dgm:spPr/>
      <dgm:t>
        <a:bodyPr/>
        <a:lstStyle/>
        <a:p>
          <a:endParaRPr lang="cs-CZ"/>
        </a:p>
      </dgm:t>
    </dgm:pt>
    <dgm:pt modelId="{5A83A4E4-9530-408D-9B96-D3F33F062309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zítra</a:t>
          </a:r>
          <a:endParaRPr lang="cs-CZ" dirty="0">
            <a:latin typeface="Calibri" panose="020F0502020204030204" pitchFamily="34" charset="0"/>
          </a:endParaRPr>
        </a:p>
      </dgm:t>
    </dgm:pt>
    <dgm:pt modelId="{72D19F7A-4FE1-4592-9C71-AA5B525D5ACB}" type="parTrans" cxnId="{C54D4080-8E1F-4914-94B8-294E6F432F54}">
      <dgm:prSet/>
      <dgm:spPr/>
      <dgm:t>
        <a:bodyPr/>
        <a:lstStyle/>
        <a:p>
          <a:endParaRPr lang="cs-CZ"/>
        </a:p>
      </dgm:t>
    </dgm:pt>
    <dgm:pt modelId="{1CE8A041-3556-4DF8-BA72-33B82BA98CA8}" type="sibTrans" cxnId="{C54D4080-8E1F-4914-94B8-294E6F432F54}">
      <dgm:prSet/>
      <dgm:spPr/>
      <dgm:t>
        <a:bodyPr/>
        <a:lstStyle/>
        <a:p>
          <a:endParaRPr lang="cs-CZ"/>
        </a:p>
      </dgm:t>
    </dgm:pt>
    <dgm:pt modelId="{A1BFF8EC-A898-4AFE-A5D3-7C60AB62D76B}" type="pres">
      <dgm:prSet presAssocID="{D8007B05-E831-4BB2-8B14-934B9D6A1C1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F39E777-3216-47F9-9FD5-9F967136DCD3}" type="pres">
      <dgm:prSet presAssocID="{8CA6C3F0-1719-4251-A3C4-F5DF323099D9}" presName="vertOne" presStyleCnt="0"/>
      <dgm:spPr/>
    </dgm:pt>
    <dgm:pt modelId="{C291771C-36A1-40F4-85CC-F918DE8902DD}" type="pres">
      <dgm:prSet presAssocID="{8CA6C3F0-1719-4251-A3C4-F5DF323099D9}" presName="txOne" presStyleLbl="node0" presStyleIdx="0" presStyleCnt="1" custScaleY="5477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93552E9-2D0C-4588-BDB4-0646BD7B84D6}" type="pres">
      <dgm:prSet presAssocID="{8CA6C3F0-1719-4251-A3C4-F5DF323099D9}" presName="parTransOne" presStyleCnt="0"/>
      <dgm:spPr/>
    </dgm:pt>
    <dgm:pt modelId="{0C4511DD-193C-4AF9-A54F-7A6D06D3E056}" type="pres">
      <dgm:prSet presAssocID="{8CA6C3F0-1719-4251-A3C4-F5DF323099D9}" presName="horzOne" presStyleCnt="0"/>
      <dgm:spPr/>
    </dgm:pt>
    <dgm:pt modelId="{75886ADE-16E3-4185-8344-C848E203395A}" type="pres">
      <dgm:prSet presAssocID="{031F4B38-80EB-45C4-8699-BE62523D7CBE}" presName="vertTwo" presStyleCnt="0"/>
      <dgm:spPr/>
    </dgm:pt>
    <dgm:pt modelId="{0B906CE2-4EBD-4D59-85E6-224387AB79A5}" type="pres">
      <dgm:prSet presAssocID="{031F4B38-80EB-45C4-8699-BE62523D7CB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8C90090-DDFB-4962-BD7E-4DA6C25B7E51}" type="pres">
      <dgm:prSet presAssocID="{031F4B38-80EB-45C4-8699-BE62523D7CBE}" presName="parTransTwo" presStyleCnt="0"/>
      <dgm:spPr/>
    </dgm:pt>
    <dgm:pt modelId="{F8C3B2DB-1674-4002-B34F-243831A5B99A}" type="pres">
      <dgm:prSet presAssocID="{031F4B38-80EB-45C4-8699-BE62523D7CBE}" presName="horzTwo" presStyleCnt="0"/>
      <dgm:spPr/>
    </dgm:pt>
    <dgm:pt modelId="{3BB2EBC6-7811-4D49-A472-693C4A7E818F}" type="pres">
      <dgm:prSet presAssocID="{2DF5660C-AEA3-41FD-B564-D8FAB71B1FEA}" presName="vertThree" presStyleCnt="0"/>
      <dgm:spPr/>
    </dgm:pt>
    <dgm:pt modelId="{485BC834-43C3-4CBC-87C6-B4C28234580C}" type="pres">
      <dgm:prSet presAssocID="{2DF5660C-AEA3-41FD-B564-D8FAB71B1FEA}" presName="txThree" presStyleLbl="node3" presStyleIdx="0" presStyleCnt="3" custScaleX="98153" custLinFactNeighborX="-314" custLinFactNeighborY="-48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1F7657-AE15-4C22-9149-01BDD1FA0727}" type="pres">
      <dgm:prSet presAssocID="{2DF5660C-AEA3-41FD-B564-D8FAB71B1FEA}" presName="horzThree" presStyleCnt="0"/>
      <dgm:spPr/>
    </dgm:pt>
    <dgm:pt modelId="{BD83C986-3228-4AF4-87B1-B784E2002E8B}" type="pres">
      <dgm:prSet presAssocID="{1B293ACD-B827-47C2-B47D-8C2246F00B53}" presName="sibSpaceThree" presStyleCnt="0"/>
      <dgm:spPr/>
    </dgm:pt>
    <dgm:pt modelId="{6A0450FA-C8AB-4D74-B2F5-DFB22858F1FF}" type="pres">
      <dgm:prSet presAssocID="{D80C1EAB-8849-4505-B0CF-6C94189797F7}" presName="vertThree" presStyleCnt="0"/>
      <dgm:spPr/>
    </dgm:pt>
    <dgm:pt modelId="{0EA5616C-DBC8-4FF2-8127-802079836630}" type="pres">
      <dgm:prSet presAssocID="{D80C1EAB-8849-4505-B0CF-6C94189797F7}" presName="txThree" presStyleLbl="node3" presStyleIdx="1" presStyleCnt="3" custLinFactNeighborX="3114" custLinFactNeighborY="-12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14C1AC8-1984-4BC5-B922-1748C778B3A7}" type="pres">
      <dgm:prSet presAssocID="{D80C1EAB-8849-4505-B0CF-6C94189797F7}" presName="horzThree" presStyleCnt="0"/>
      <dgm:spPr/>
    </dgm:pt>
    <dgm:pt modelId="{0C817C79-78FA-4FF1-99C8-089DF1BC69B8}" type="pres">
      <dgm:prSet presAssocID="{9F929974-648C-4421-BF02-DD4146DCFD84}" presName="sibSpaceTwo" presStyleCnt="0"/>
      <dgm:spPr/>
    </dgm:pt>
    <dgm:pt modelId="{6E14ADC1-D68E-4C34-B6B8-F5D41682BE32}" type="pres">
      <dgm:prSet presAssocID="{27DDDDF8-D889-4C83-B259-25E43F603575}" presName="vertTwo" presStyleCnt="0"/>
      <dgm:spPr/>
    </dgm:pt>
    <dgm:pt modelId="{A244A4C8-7752-4C46-B677-1C228C169B3A}" type="pres">
      <dgm:prSet presAssocID="{27DDDDF8-D889-4C83-B259-25E43F60357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26DE6C7-9A5B-452A-AE57-E06E548D3943}" type="pres">
      <dgm:prSet presAssocID="{27DDDDF8-D889-4C83-B259-25E43F603575}" presName="parTransTwo" presStyleCnt="0"/>
      <dgm:spPr/>
    </dgm:pt>
    <dgm:pt modelId="{1999C2ED-F867-436D-AAA5-4887B4A9170E}" type="pres">
      <dgm:prSet presAssocID="{27DDDDF8-D889-4C83-B259-25E43F603575}" presName="horzTwo" presStyleCnt="0"/>
      <dgm:spPr/>
    </dgm:pt>
    <dgm:pt modelId="{AFCE80C1-CCD1-47EE-8838-F134FDAAF84F}" type="pres">
      <dgm:prSet presAssocID="{5A83A4E4-9530-408D-9B96-D3F33F062309}" presName="vertThree" presStyleCnt="0"/>
      <dgm:spPr/>
    </dgm:pt>
    <dgm:pt modelId="{EA3CAC98-6CA3-49A7-AF50-B87C4E1BF71D}" type="pres">
      <dgm:prSet presAssocID="{5A83A4E4-9530-408D-9B96-D3F33F06230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DDB3B80-529F-4784-8615-4FDDFB219F82}" type="pres">
      <dgm:prSet presAssocID="{5A83A4E4-9530-408D-9B96-D3F33F062309}" presName="horzThree" presStyleCnt="0"/>
      <dgm:spPr/>
    </dgm:pt>
  </dgm:ptLst>
  <dgm:cxnLst>
    <dgm:cxn modelId="{77584A3A-9979-4D5A-9C08-872B48E8A556}" type="presOf" srcId="{D80C1EAB-8849-4505-B0CF-6C94189797F7}" destId="{0EA5616C-DBC8-4FF2-8127-802079836630}" srcOrd="0" destOrd="0" presId="urn:microsoft.com/office/officeart/2005/8/layout/hierarchy4"/>
    <dgm:cxn modelId="{643B22E3-854B-4BDB-A07D-2BCA8589C361}" srcId="{031F4B38-80EB-45C4-8699-BE62523D7CBE}" destId="{2DF5660C-AEA3-41FD-B564-D8FAB71B1FEA}" srcOrd="0" destOrd="0" parTransId="{0A4D0354-FA10-4E45-8D98-37621E646AE3}" sibTransId="{1B293ACD-B827-47C2-B47D-8C2246F00B53}"/>
    <dgm:cxn modelId="{5029B02C-3466-44C9-8615-BB4D3F6CCD0F}" type="presOf" srcId="{031F4B38-80EB-45C4-8699-BE62523D7CBE}" destId="{0B906CE2-4EBD-4D59-85E6-224387AB79A5}" srcOrd="0" destOrd="0" presId="urn:microsoft.com/office/officeart/2005/8/layout/hierarchy4"/>
    <dgm:cxn modelId="{B065BAB1-928C-4BC1-896E-2921B5E8B28A}" srcId="{031F4B38-80EB-45C4-8699-BE62523D7CBE}" destId="{D80C1EAB-8849-4505-B0CF-6C94189797F7}" srcOrd="1" destOrd="0" parTransId="{256F3B57-24E8-4070-8F1E-E493B4190823}" sibTransId="{6034B51B-8890-47C0-9BF9-7C2B23E00923}"/>
    <dgm:cxn modelId="{C9B08947-B264-4417-841F-A95B271C3901}" srcId="{8CA6C3F0-1719-4251-A3C4-F5DF323099D9}" destId="{27DDDDF8-D889-4C83-B259-25E43F603575}" srcOrd="1" destOrd="0" parTransId="{37FDE4ED-6047-4C2C-ACBA-87501D7B72EB}" sibTransId="{196C5EC3-9F30-41AE-8EE1-6925ED7B5795}"/>
    <dgm:cxn modelId="{3A350A6A-E438-4233-95EB-BCEC5ADB7629}" type="presOf" srcId="{8CA6C3F0-1719-4251-A3C4-F5DF323099D9}" destId="{C291771C-36A1-40F4-85CC-F918DE8902DD}" srcOrd="0" destOrd="0" presId="urn:microsoft.com/office/officeart/2005/8/layout/hierarchy4"/>
    <dgm:cxn modelId="{F76585A9-F566-4803-B790-5C2C7AFE4DC3}" type="presOf" srcId="{27DDDDF8-D889-4C83-B259-25E43F603575}" destId="{A244A4C8-7752-4C46-B677-1C228C169B3A}" srcOrd="0" destOrd="0" presId="urn:microsoft.com/office/officeart/2005/8/layout/hierarchy4"/>
    <dgm:cxn modelId="{C54D4080-8E1F-4914-94B8-294E6F432F54}" srcId="{27DDDDF8-D889-4C83-B259-25E43F603575}" destId="{5A83A4E4-9530-408D-9B96-D3F33F062309}" srcOrd="0" destOrd="0" parTransId="{72D19F7A-4FE1-4592-9C71-AA5B525D5ACB}" sibTransId="{1CE8A041-3556-4DF8-BA72-33B82BA98CA8}"/>
    <dgm:cxn modelId="{86E31D9C-49A8-4E30-AE5D-E33EA1CDC855}" srcId="{D8007B05-E831-4BB2-8B14-934B9D6A1C1B}" destId="{8CA6C3F0-1719-4251-A3C4-F5DF323099D9}" srcOrd="0" destOrd="0" parTransId="{1EFB3E22-5E0A-4883-A5C0-263159043173}" sibTransId="{42B9BBB3-64ED-45BF-B674-2361A3B75068}"/>
    <dgm:cxn modelId="{7D880B09-1CA6-47C7-98D6-D4DC8646B3C4}" type="presOf" srcId="{5A83A4E4-9530-408D-9B96-D3F33F062309}" destId="{EA3CAC98-6CA3-49A7-AF50-B87C4E1BF71D}" srcOrd="0" destOrd="0" presId="urn:microsoft.com/office/officeart/2005/8/layout/hierarchy4"/>
    <dgm:cxn modelId="{FC86AFD2-C40D-484F-A043-3E46B797CA11}" srcId="{8CA6C3F0-1719-4251-A3C4-F5DF323099D9}" destId="{031F4B38-80EB-45C4-8699-BE62523D7CBE}" srcOrd="0" destOrd="0" parTransId="{BA09461C-7D35-42C2-81B7-4CE4602F0AF7}" sibTransId="{9F929974-648C-4421-BF02-DD4146DCFD84}"/>
    <dgm:cxn modelId="{AE4671E9-6FDF-4625-8CB7-B2D82FC0AD1C}" type="presOf" srcId="{2DF5660C-AEA3-41FD-B564-D8FAB71B1FEA}" destId="{485BC834-43C3-4CBC-87C6-B4C28234580C}" srcOrd="0" destOrd="0" presId="urn:microsoft.com/office/officeart/2005/8/layout/hierarchy4"/>
    <dgm:cxn modelId="{0FD3A5FC-B7D9-4E6B-8944-1C8D85215BA0}" type="presOf" srcId="{D8007B05-E831-4BB2-8B14-934B9D6A1C1B}" destId="{A1BFF8EC-A898-4AFE-A5D3-7C60AB62D76B}" srcOrd="0" destOrd="0" presId="urn:microsoft.com/office/officeart/2005/8/layout/hierarchy4"/>
    <dgm:cxn modelId="{154D6F09-B5E9-446F-9163-E238A452BB94}" type="presParOf" srcId="{A1BFF8EC-A898-4AFE-A5D3-7C60AB62D76B}" destId="{1F39E777-3216-47F9-9FD5-9F967136DCD3}" srcOrd="0" destOrd="0" presId="urn:microsoft.com/office/officeart/2005/8/layout/hierarchy4"/>
    <dgm:cxn modelId="{74C28AFB-152A-40B4-9D1D-7D27D214F0D3}" type="presParOf" srcId="{1F39E777-3216-47F9-9FD5-9F967136DCD3}" destId="{C291771C-36A1-40F4-85CC-F918DE8902DD}" srcOrd="0" destOrd="0" presId="urn:microsoft.com/office/officeart/2005/8/layout/hierarchy4"/>
    <dgm:cxn modelId="{40F0039E-4DB1-4129-9345-1E52F9767A91}" type="presParOf" srcId="{1F39E777-3216-47F9-9FD5-9F967136DCD3}" destId="{193552E9-2D0C-4588-BDB4-0646BD7B84D6}" srcOrd="1" destOrd="0" presId="urn:microsoft.com/office/officeart/2005/8/layout/hierarchy4"/>
    <dgm:cxn modelId="{FE32658A-F4D8-438E-9123-8451B13FA3C0}" type="presParOf" srcId="{1F39E777-3216-47F9-9FD5-9F967136DCD3}" destId="{0C4511DD-193C-4AF9-A54F-7A6D06D3E056}" srcOrd="2" destOrd="0" presId="urn:microsoft.com/office/officeart/2005/8/layout/hierarchy4"/>
    <dgm:cxn modelId="{BFCA3479-60FF-4A53-BE71-85EAC5074A85}" type="presParOf" srcId="{0C4511DD-193C-4AF9-A54F-7A6D06D3E056}" destId="{75886ADE-16E3-4185-8344-C848E203395A}" srcOrd="0" destOrd="0" presId="urn:microsoft.com/office/officeart/2005/8/layout/hierarchy4"/>
    <dgm:cxn modelId="{5202B49F-1E4C-4DFA-898F-495B07680550}" type="presParOf" srcId="{75886ADE-16E3-4185-8344-C848E203395A}" destId="{0B906CE2-4EBD-4D59-85E6-224387AB79A5}" srcOrd="0" destOrd="0" presId="urn:microsoft.com/office/officeart/2005/8/layout/hierarchy4"/>
    <dgm:cxn modelId="{61C0DAA7-949B-44E7-B90F-8155ABB13748}" type="presParOf" srcId="{75886ADE-16E3-4185-8344-C848E203395A}" destId="{78C90090-DDFB-4962-BD7E-4DA6C25B7E51}" srcOrd="1" destOrd="0" presId="urn:microsoft.com/office/officeart/2005/8/layout/hierarchy4"/>
    <dgm:cxn modelId="{F6B77DE3-2B3A-4892-975F-6BB89B0EF834}" type="presParOf" srcId="{75886ADE-16E3-4185-8344-C848E203395A}" destId="{F8C3B2DB-1674-4002-B34F-243831A5B99A}" srcOrd="2" destOrd="0" presId="urn:microsoft.com/office/officeart/2005/8/layout/hierarchy4"/>
    <dgm:cxn modelId="{59820940-C897-45C0-B3C2-C4916A30DD66}" type="presParOf" srcId="{F8C3B2DB-1674-4002-B34F-243831A5B99A}" destId="{3BB2EBC6-7811-4D49-A472-693C4A7E818F}" srcOrd="0" destOrd="0" presId="urn:microsoft.com/office/officeart/2005/8/layout/hierarchy4"/>
    <dgm:cxn modelId="{9BA4D289-6D13-4DC8-BEB7-597DB91FA297}" type="presParOf" srcId="{3BB2EBC6-7811-4D49-A472-693C4A7E818F}" destId="{485BC834-43C3-4CBC-87C6-B4C28234580C}" srcOrd="0" destOrd="0" presId="urn:microsoft.com/office/officeart/2005/8/layout/hierarchy4"/>
    <dgm:cxn modelId="{E9DAFB7F-67CF-435A-B027-4B57AF78E6CC}" type="presParOf" srcId="{3BB2EBC6-7811-4D49-A472-693C4A7E818F}" destId="{391F7657-AE15-4C22-9149-01BDD1FA0727}" srcOrd="1" destOrd="0" presId="urn:microsoft.com/office/officeart/2005/8/layout/hierarchy4"/>
    <dgm:cxn modelId="{FA798A2D-E1C1-45DF-B2D1-0974C9382E4C}" type="presParOf" srcId="{F8C3B2DB-1674-4002-B34F-243831A5B99A}" destId="{BD83C986-3228-4AF4-87B1-B784E2002E8B}" srcOrd="1" destOrd="0" presId="urn:microsoft.com/office/officeart/2005/8/layout/hierarchy4"/>
    <dgm:cxn modelId="{3BFB014D-4F42-402A-B1CC-13B3CC1518CC}" type="presParOf" srcId="{F8C3B2DB-1674-4002-B34F-243831A5B99A}" destId="{6A0450FA-C8AB-4D74-B2F5-DFB22858F1FF}" srcOrd="2" destOrd="0" presId="urn:microsoft.com/office/officeart/2005/8/layout/hierarchy4"/>
    <dgm:cxn modelId="{6ED8B0AC-742A-4767-AC34-89235BBFEAE8}" type="presParOf" srcId="{6A0450FA-C8AB-4D74-B2F5-DFB22858F1FF}" destId="{0EA5616C-DBC8-4FF2-8127-802079836630}" srcOrd="0" destOrd="0" presId="urn:microsoft.com/office/officeart/2005/8/layout/hierarchy4"/>
    <dgm:cxn modelId="{6B90F355-098B-4462-8CB3-EA4BADA29635}" type="presParOf" srcId="{6A0450FA-C8AB-4D74-B2F5-DFB22858F1FF}" destId="{914C1AC8-1984-4BC5-B922-1748C778B3A7}" srcOrd="1" destOrd="0" presId="urn:microsoft.com/office/officeart/2005/8/layout/hierarchy4"/>
    <dgm:cxn modelId="{6CF000FE-26A5-4DE2-B0A8-6A3BEF73611B}" type="presParOf" srcId="{0C4511DD-193C-4AF9-A54F-7A6D06D3E056}" destId="{0C817C79-78FA-4FF1-99C8-089DF1BC69B8}" srcOrd="1" destOrd="0" presId="urn:microsoft.com/office/officeart/2005/8/layout/hierarchy4"/>
    <dgm:cxn modelId="{B579DE0D-6483-467A-9C57-D49AF8660E63}" type="presParOf" srcId="{0C4511DD-193C-4AF9-A54F-7A6D06D3E056}" destId="{6E14ADC1-D68E-4C34-B6B8-F5D41682BE32}" srcOrd="2" destOrd="0" presId="urn:microsoft.com/office/officeart/2005/8/layout/hierarchy4"/>
    <dgm:cxn modelId="{13F76B47-6A33-4E02-971A-B934D19BB053}" type="presParOf" srcId="{6E14ADC1-D68E-4C34-B6B8-F5D41682BE32}" destId="{A244A4C8-7752-4C46-B677-1C228C169B3A}" srcOrd="0" destOrd="0" presId="urn:microsoft.com/office/officeart/2005/8/layout/hierarchy4"/>
    <dgm:cxn modelId="{D18F1FBE-59C6-4A82-9671-E302A5390A22}" type="presParOf" srcId="{6E14ADC1-D68E-4C34-B6B8-F5D41682BE32}" destId="{926DE6C7-9A5B-452A-AE57-E06E548D3943}" srcOrd="1" destOrd="0" presId="urn:microsoft.com/office/officeart/2005/8/layout/hierarchy4"/>
    <dgm:cxn modelId="{4F4CBF62-4D6B-4F0E-AA11-18AA82A789F1}" type="presParOf" srcId="{6E14ADC1-D68E-4C34-B6B8-F5D41682BE32}" destId="{1999C2ED-F867-436D-AAA5-4887B4A9170E}" srcOrd="2" destOrd="0" presId="urn:microsoft.com/office/officeart/2005/8/layout/hierarchy4"/>
    <dgm:cxn modelId="{EEB83F37-95F1-4359-8E98-67F1C99CDEC7}" type="presParOf" srcId="{1999C2ED-F867-436D-AAA5-4887B4A9170E}" destId="{AFCE80C1-CCD1-47EE-8838-F134FDAAF84F}" srcOrd="0" destOrd="0" presId="urn:microsoft.com/office/officeart/2005/8/layout/hierarchy4"/>
    <dgm:cxn modelId="{6B9E9690-F798-4987-80E5-2321B166356C}" type="presParOf" srcId="{AFCE80C1-CCD1-47EE-8838-F134FDAAF84F}" destId="{EA3CAC98-6CA3-49A7-AF50-B87C4E1BF71D}" srcOrd="0" destOrd="0" presId="urn:microsoft.com/office/officeart/2005/8/layout/hierarchy4"/>
    <dgm:cxn modelId="{D221BE60-1553-4548-9A6A-89A7C53AAEA2}" type="presParOf" srcId="{AFCE80C1-CCD1-47EE-8838-F134FDAAF84F}" destId="{3DDB3B80-529F-4784-8615-4FDDFB219F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F045C1-B1AD-49E9-AF6A-81808E427AE9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3B79FBA-863D-4D73-99EA-162317BCF398}">
      <dgm:prSet phldrT="[Text]" custT="1"/>
      <dgm:spPr/>
      <dgm:t>
        <a:bodyPr/>
        <a:lstStyle/>
        <a:p>
          <a:r>
            <a:rPr lang="cs-CZ" sz="3200" dirty="0" smtClean="0">
              <a:solidFill>
                <a:schemeClr val="tx2"/>
              </a:solidFill>
              <a:latin typeface="+mj-lt"/>
            </a:rPr>
            <a:t>Od 3 let je důležité trénovat nejen dovednosti, které jsou nějak limitované, ale podněcovat komplexní přístup k učení a získávání zkušeností </a:t>
          </a:r>
          <a:r>
            <a:rPr lang="cs-CZ" sz="2000" dirty="0" smtClean="0">
              <a:solidFill>
                <a:schemeClr val="tx2"/>
              </a:solidFill>
              <a:latin typeface="+mj-lt"/>
            </a:rPr>
            <a:t>(Hart &amp; </a:t>
          </a:r>
          <a:r>
            <a:rPr lang="cs-CZ" sz="2000" dirty="0" err="1" smtClean="0">
              <a:solidFill>
                <a:schemeClr val="tx2"/>
              </a:solidFill>
              <a:latin typeface="+mj-lt"/>
            </a:rPr>
            <a:t>Risley</a:t>
          </a:r>
          <a:r>
            <a:rPr lang="cs-CZ" sz="2000" dirty="0" smtClean="0">
              <a:solidFill>
                <a:schemeClr val="tx2"/>
              </a:solidFill>
              <a:latin typeface="+mj-lt"/>
            </a:rPr>
            <a:t>, </a:t>
          </a:r>
          <a:r>
            <a:rPr lang="cs-CZ" sz="2000" i="1" dirty="0" err="1" smtClean="0">
              <a:solidFill>
                <a:schemeClr val="tx2"/>
              </a:solidFill>
              <a:latin typeface="+mj-lt"/>
            </a:rPr>
            <a:t>American</a:t>
          </a:r>
          <a:r>
            <a:rPr lang="cs-CZ" sz="2000" i="1" dirty="0" smtClean="0">
              <a:solidFill>
                <a:schemeClr val="tx2"/>
              </a:solidFill>
              <a:latin typeface="+mj-lt"/>
            </a:rPr>
            <a:t> </a:t>
          </a:r>
          <a:r>
            <a:rPr lang="cs-CZ" sz="2000" i="1" dirty="0" err="1" smtClean="0">
              <a:solidFill>
                <a:schemeClr val="tx2"/>
              </a:solidFill>
              <a:latin typeface="+mj-lt"/>
            </a:rPr>
            <a:t>Educator</a:t>
          </a:r>
          <a:r>
            <a:rPr lang="cs-CZ" sz="2000" dirty="0" smtClean="0">
              <a:solidFill>
                <a:schemeClr val="tx2"/>
              </a:solidFill>
              <a:latin typeface="+mj-lt"/>
            </a:rPr>
            <a:t>, 2003)..</a:t>
          </a:r>
          <a:endParaRPr lang="cs-CZ" sz="2000" dirty="0">
            <a:solidFill>
              <a:schemeClr val="tx2"/>
            </a:solidFill>
          </a:endParaRPr>
        </a:p>
      </dgm:t>
    </dgm:pt>
    <dgm:pt modelId="{F6F0BF6B-80C2-4D45-8F7E-BABB0D86DE2D}" type="parTrans" cxnId="{CC93E24D-A870-47E7-8494-98DD1103876D}">
      <dgm:prSet/>
      <dgm:spPr/>
      <dgm:t>
        <a:bodyPr/>
        <a:lstStyle/>
        <a:p>
          <a:endParaRPr lang="cs-CZ"/>
        </a:p>
      </dgm:t>
    </dgm:pt>
    <dgm:pt modelId="{3AC970CF-BC5E-43F6-8B28-A5282AF2A620}" type="sibTrans" cxnId="{CC93E24D-A870-47E7-8494-98DD1103876D}">
      <dgm:prSet/>
      <dgm:spPr/>
      <dgm:t>
        <a:bodyPr/>
        <a:lstStyle/>
        <a:p>
          <a:endParaRPr lang="cs-CZ"/>
        </a:p>
      </dgm:t>
    </dgm:pt>
    <dgm:pt modelId="{3CC0E14B-4732-4427-80FC-20CB2CDFD078}">
      <dgm:prSet phldrT="[Text]" custT="1"/>
      <dgm:spPr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cs-CZ" altLang="cs-CZ" sz="3600" b="1" dirty="0" smtClean="0">
              <a:solidFill>
                <a:srgbClr val="FFC000"/>
              </a:solidFill>
              <a:latin typeface="Cambria" panose="02040503050406030204" pitchFamily="18" charset="0"/>
            </a:rPr>
            <a:t>Predikce dyslexie</a:t>
          </a:r>
          <a:endParaRPr lang="cs-CZ" sz="3600" dirty="0">
            <a:solidFill>
              <a:srgbClr val="FFC000"/>
            </a:solidFill>
            <a:latin typeface="Cambria" panose="02040503050406030204" pitchFamily="18" charset="0"/>
          </a:endParaRPr>
        </a:p>
      </dgm:t>
    </dgm:pt>
    <dgm:pt modelId="{51B166F6-D61C-4825-80A8-0284FD8F2AEB}" type="parTrans" cxnId="{0BFE6F9C-A693-4483-8F2C-DA06C80FD4D9}">
      <dgm:prSet/>
      <dgm:spPr/>
      <dgm:t>
        <a:bodyPr/>
        <a:lstStyle/>
        <a:p>
          <a:endParaRPr lang="cs-CZ"/>
        </a:p>
      </dgm:t>
    </dgm:pt>
    <dgm:pt modelId="{E1D6A385-C0F2-4471-A90D-FF653305D571}" type="sibTrans" cxnId="{0BFE6F9C-A693-4483-8F2C-DA06C80FD4D9}">
      <dgm:prSet/>
      <dgm:spPr/>
      <dgm:t>
        <a:bodyPr/>
        <a:lstStyle/>
        <a:p>
          <a:endParaRPr lang="cs-CZ"/>
        </a:p>
      </dgm:t>
    </dgm:pt>
    <dgm:pt modelId="{905B187A-CF28-435A-B92C-23F0754AB517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dirty="0"/>
        </a:p>
      </dgm:t>
    </dgm:pt>
    <dgm:pt modelId="{C063EEEF-C06A-4690-B73D-134464B2F913}" type="parTrans" cxnId="{C5733DA2-9C89-4707-97FE-3633832CE95D}">
      <dgm:prSet/>
      <dgm:spPr/>
      <dgm:t>
        <a:bodyPr/>
        <a:lstStyle/>
        <a:p>
          <a:endParaRPr lang="cs-CZ"/>
        </a:p>
      </dgm:t>
    </dgm:pt>
    <dgm:pt modelId="{2D5B64F9-1E33-4852-9836-89B33FA8FF99}" type="sibTrans" cxnId="{C5733DA2-9C89-4707-97FE-3633832CE95D}">
      <dgm:prSet/>
      <dgm:spPr/>
      <dgm:t>
        <a:bodyPr/>
        <a:lstStyle/>
        <a:p>
          <a:endParaRPr lang="cs-CZ"/>
        </a:p>
      </dgm:t>
    </dgm:pt>
    <dgm:pt modelId="{67755B15-11A4-4CF7-A255-85E1CD9C2A2F}" type="pres">
      <dgm:prSet presAssocID="{88F045C1-B1AD-49E9-AF6A-81808E427A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03FC0F6-58B9-4F07-BDFF-CD98D0601755}" type="pres">
      <dgm:prSet presAssocID="{93B79FBA-863D-4D73-99EA-162317BCF398}" presName="vertOne" presStyleCnt="0"/>
      <dgm:spPr/>
    </dgm:pt>
    <dgm:pt modelId="{5FF057A7-250C-475D-89C5-0B3929D347AB}" type="pres">
      <dgm:prSet presAssocID="{93B79FBA-863D-4D73-99EA-162317BCF398}" presName="txOne" presStyleLbl="node0" presStyleIdx="0" presStyleCnt="1" custScaleY="11142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B42C1D6-218F-463C-AEE9-2A06B4CE6668}" type="pres">
      <dgm:prSet presAssocID="{93B79FBA-863D-4D73-99EA-162317BCF398}" presName="parTransOne" presStyleCnt="0"/>
      <dgm:spPr/>
    </dgm:pt>
    <dgm:pt modelId="{38F1BD28-1626-4DCC-B6D5-5224823B4D6F}" type="pres">
      <dgm:prSet presAssocID="{93B79FBA-863D-4D73-99EA-162317BCF398}" presName="horzOne" presStyleCnt="0"/>
      <dgm:spPr/>
    </dgm:pt>
    <dgm:pt modelId="{86A682CB-676A-4E57-9180-173F60DD13A2}" type="pres">
      <dgm:prSet presAssocID="{3CC0E14B-4732-4427-80FC-20CB2CDFD078}" presName="vertTwo" presStyleCnt="0"/>
      <dgm:spPr/>
    </dgm:pt>
    <dgm:pt modelId="{03B6938D-CD8B-4405-AE60-7015F02B34AD}" type="pres">
      <dgm:prSet presAssocID="{3CC0E14B-4732-4427-80FC-20CB2CDFD07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3A6C940-8A08-45EF-B020-B0EF226207C1}" type="pres">
      <dgm:prSet presAssocID="{3CC0E14B-4732-4427-80FC-20CB2CDFD078}" presName="horzTwo" presStyleCnt="0"/>
      <dgm:spPr/>
    </dgm:pt>
    <dgm:pt modelId="{12E4D1ED-36F9-4F49-AE31-838E84C6714A}" type="pres">
      <dgm:prSet presAssocID="{E1D6A385-C0F2-4471-A90D-FF653305D571}" presName="sibSpaceTwo" presStyleCnt="0"/>
      <dgm:spPr/>
    </dgm:pt>
    <dgm:pt modelId="{5E43EF4E-F1EA-4B0E-B8C3-E44B2621F000}" type="pres">
      <dgm:prSet presAssocID="{905B187A-CF28-435A-B92C-23F0754AB517}" presName="vertTwo" presStyleCnt="0"/>
      <dgm:spPr/>
    </dgm:pt>
    <dgm:pt modelId="{9393CB92-E6D5-48D9-8D66-9FA17C0E16C2}" type="pres">
      <dgm:prSet presAssocID="{905B187A-CF28-435A-B92C-23F0754AB51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A7222F4-3EDD-48A5-B49F-2CF82C6092B0}" type="pres">
      <dgm:prSet presAssocID="{905B187A-CF28-435A-B92C-23F0754AB517}" presName="horzTwo" presStyleCnt="0"/>
      <dgm:spPr/>
    </dgm:pt>
  </dgm:ptLst>
  <dgm:cxnLst>
    <dgm:cxn modelId="{CC93E24D-A870-47E7-8494-98DD1103876D}" srcId="{88F045C1-B1AD-49E9-AF6A-81808E427AE9}" destId="{93B79FBA-863D-4D73-99EA-162317BCF398}" srcOrd="0" destOrd="0" parTransId="{F6F0BF6B-80C2-4D45-8F7E-BABB0D86DE2D}" sibTransId="{3AC970CF-BC5E-43F6-8B28-A5282AF2A620}"/>
    <dgm:cxn modelId="{0BFE6F9C-A693-4483-8F2C-DA06C80FD4D9}" srcId="{93B79FBA-863D-4D73-99EA-162317BCF398}" destId="{3CC0E14B-4732-4427-80FC-20CB2CDFD078}" srcOrd="0" destOrd="0" parTransId="{51B166F6-D61C-4825-80A8-0284FD8F2AEB}" sibTransId="{E1D6A385-C0F2-4471-A90D-FF653305D571}"/>
    <dgm:cxn modelId="{9F066F8D-0E7C-4405-AAF1-AB1399471DC0}" type="presOf" srcId="{3CC0E14B-4732-4427-80FC-20CB2CDFD078}" destId="{03B6938D-CD8B-4405-AE60-7015F02B34AD}" srcOrd="0" destOrd="0" presId="urn:microsoft.com/office/officeart/2005/8/layout/hierarchy4"/>
    <dgm:cxn modelId="{F3FF69C8-F189-424A-BF5A-522EAADAD4FF}" type="presOf" srcId="{93B79FBA-863D-4D73-99EA-162317BCF398}" destId="{5FF057A7-250C-475D-89C5-0B3929D347AB}" srcOrd="0" destOrd="0" presId="urn:microsoft.com/office/officeart/2005/8/layout/hierarchy4"/>
    <dgm:cxn modelId="{A37B6A0F-1FE8-40E1-8130-206AF06A0E51}" type="presOf" srcId="{88F045C1-B1AD-49E9-AF6A-81808E427AE9}" destId="{67755B15-11A4-4CF7-A255-85E1CD9C2A2F}" srcOrd="0" destOrd="0" presId="urn:microsoft.com/office/officeart/2005/8/layout/hierarchy4"/>
    <dgm:cxn modelId="{2D5DFE5D-E7EB-42D2-BA1F-C6A1A091DA71}" type="presOf" srcId="{905B187A-CF28-435A-B92C-23F0754AB517}" destId="{9393CB92-E6D5-48D9-8D66-9FA17C0E16C2}" srcOrd="0" destOrd="0" presId="urn:microsoft.com/office/officeart/2005/8/layout/hierarchy4"/>
    <dgm:cxn modelId="{C5733DA2-9C89-4707-97FE-3633832CE95D}" srcId="{93B79FBA-863D-4D73-99EA-162317BCF398}" destId="{905B187A-CF28-435A-B92C-23F0754AB517}" srcOrd="1" destOrd="0" parTransId="{C063EEEF-C06A-4690-B73D-134464B2F913}" sibTransId="{2D5B64F9-1E33-4852-9836-89B33FA8FF99}"/>
    <dgm:cxn modelId="{C8B84B3A-A207-4F61-B63A-E43CE5FDBF61}" type="presParOf" srcId="{67755B15-11A4-4CF7-A255-85E1CD9C2A2F}" destId="{B03FC0F6-58B9-4F07-BDFF-CD98D0601755}" srcOrd="0" destOrd="0" presId="urn:microsoft.com/office/officeart/2005/8/layout/hierarchy4"/>
    <dgm:cxn modelId="{4A8C6FD6-ECDB-4344-8CE9-946C438E7C1E}" type="presParOf" srcId="{B03FC0F6-58B9-4F07-BDFF-CD98D0601755}" destId="{5FF057A7-250C-475D-89C5-0B3929D347AB}" srcOrd="0" destOrd="0" presId="urn:microsoft.com/office/officeart/2005/8/layout/hierarchy4"/>
    <dgm:cxn modelId="{01B9B14E-5B61-400C-8C88-AE3CFBA72695}" type="presParOf" srcId="{B03FC0F6-58B9-4F07-BDFF-CD98D0601755}" destId="{CB42C1D6-218F-463C-AEE9-2A06B4CE6668}" srcOrd="1" destOrd="0" presId="urn:microsoft.com/office/officeart/2005/8/layout/hierarchy4"/>
    <dgm:cxn modelId="{29F6E1F0-672F-40DA-946C-D937BC913955}" type="presParOf" srcId="{B03FC0F6-58B9-4F07-BDFF-CD98D0601755}" destId="{38F1BD28-1626-4DCC-B6D5-5224823B4D6F}" srcOrd="2" destOrd="0" presId="urn:microsoft.com/office/officeart/2005/8/layout/hierarchy4"/>
    <dgm:cxn modelId="{91F5F3A6-413C-4CAB-8A99-4DA6A59CBDDA}" type="presParOf" srcId="{38F1BD28-1626-4DCC-B6D5-5224823B4D6F}" destId="{86A682CB-676A-4E57-9180-173F60DD13A2}" srcOrd="0" destOrd="0" presId="urn:microsoft.com/office/officeart/2005/8/layout/hierarchy4"/>
    <dgm:cxn modelId="{9CE7AA03-F067-4468-9930-F586FE5ACEF7}" type="presParOf" srcId="{86A682CB-676A-4E57-9180-173F60DD13A2}" destId="{03B6938D-CD8B-4405-AE60-7015F02B34AD}" srcOrd="0" destOrd="0" presId="urn:microsoft.com/office/officeart/2005/8/layout/hierarchy4"/>
    <dgm:cxn modelId="{43F48C76-6F32-493B-ABF0-0FEF96EA6BAB}" type="presParOf" srcId="{86A682CB-676A-4E57-9180-173F60DD13A2}" destId="{E3A6C940-8A08-45EF-B020-B0EF226207C1}" srcOrd="1" destOrd="0" presId="urn:microsoft.com/office/officeart/2005/8/layout/hierarchy4"/>
    <dgm:cxn modelId="{C5B94B86-6868-4C60-A080-72BFE6BCDC8C}" type="presParOf" srcId="{38F1BD28-1626-4DCC-B6D5-5224823B4D6F}" destId="{12E4D1ED-36F9-4F49-AE31-838E84C6714A}" srcOrd="1" destOrd="0" presId="urn:microsoft.com/office/officeart/2005/8/layout/hierarchy4"/>
    <dgm:cxn modelId="{14DDF33E-70C2-42F2-AF2D-2BC450A6E374}" type="presParOf" srcId="{38F1BD28-1626-4DCC-B6D5-5224823B4D6F}" destId="{5E43EF4E-F1EA-4B0E-B8C3-E44B2621F000}" srcOrd="2" destOrd="0" presId="urn:microsoft.com/office/officeart/2005/8/layout/hierarchy4"/>
    <dgm:cxn modelId="{316FC35C-F525-4CC1-BFFD-99E71F1419D4}" type="presParOf" srcId="{5E43EF4E-F1EA-4B0E-B8C3-E44B2621F000}" destId="{9393CB92-E6D5-48D9-8D66-9FA17C0E16C2}" srcOrd="0" destOrd="0" presId="urn:microsoft.com/office/officeart/2005/8/layout/hierarchy4"/>
    <dgm:cxn modelId="{017EB9D1-6C0B-4F3D-9CF0-DC2C30D1FE95}" type="presParOf" srcId="{5E43EF4E-F1EA-4B0E-B8C3-E44B2621F000}" destId="{7A7222F4-3EDD-48A5-B49F-2CF82C6092B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8EBDC6-1605-45F6-BBC7-3298200DF3C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AD191AAB-AC33-4860-9E2A-29BA85341E69}">
      <dgm:prSet phldrT="[Text]" custT="1"/>
      <dgm:spPr/>
      <dgm:t>
        <a:bodyPr/>
        <a:lstStyle/>
        <a:p>
          <a:r>
            <a:rPr lang="cs-CZ" sz="2400" b="1" dirty="0" smtClean="0">
              <a:solidFill>
                <a:schemeClr val="tx2"/>
              </a:solidFill>
            </a:rPr>
            <a:t>Nácvik názvů písmen</a:t>
          </a:r>
          <a:endParaRPr lang="cs-CZ" sz="2400" b="1" dirty="0">
            <a:solidFill>
              <a:schemeClr val="tx2"/>
            </a:solidFill>
          </a:endParaRPr>
        </a:p>
      </dgm:t>
    </dgm:pt>
    <dgm:pt modelId="{8F58768F-7816-4DAB-B6A2-9583215A2239}" type="parTrans" cxnId="{3439711C-EDFF-4C69-9E73-E47CB6D60CC1}">
      <dgm:prSet/>
      <dgm:spPr/>
      <dgm:t>
        <a:bodyPr/>
        <a:lstStyle/>
        <a:p>
          <a:endParaRPr lang="cs-CZ"/>
        </a:p>
      </dgm:t>
    </dgm:pt>
    <dgm:pt modelId="{081B469F-A385-4D33-B249-6F8FA83821CD}" type="sibTrans" cxnId="{3439711C-EDFF-4C69-9E73-E47CB6D60CC1}">
      <dgm:prSet/>
      <dgm:spPr/>
      <dgm:t>
        <a:bodyPr/>
        <a:lstStyle/>
        <a:p>
          <a:endParaRPr lang="cs-CZ"/>
        </a:p>
      </dgm:t>
    </dgm:pt>
    <dgm:pt modelId="{72D50247-6A5B-4377-B236-993B4F24477B}">
      <dgm:prSet phldrT="[Text]" custT="1"/>
      <dgm:spPr/>
      <dgm:t>
        <a:bodyPr/>
        <a:lstStyle/>
        <a:p>
          <a:r>
            <a:rPr lang="cs-CZ" sz="2400" b="1" dirty="0" smtClean="0">
              <a:solidFill>
                <a:schemeClr val="tx2"/>
              </a:solidFill>
            </a:rPr>
            <a:t>Čtení</a:t>
          </a:r>
        </a:p>
        <a:p>
          <a:r>
            <a:rPr lang="cs-CZ" sz="2400" b="1" dirty="0" smtClean="0">
              <a:solidFill>
                <a:schemeClr val="tx2"/>
              </a:solidFill>
            </a:rPr>
            <a:t>slov</a:t>
          </a:r>
          <a:endParaRPr lang="cs-CZ" sz="2400" b="1" dirty="0">
            <a:solidFill>
              <a:schemeClr val="tx2"/>
            </a:solidFill>
          </a:endParaRPr>
        </a:p>
      </dgm:t>
    </dgm:pt>
    <dgm:pt modelId="{3E3E076A-81C0-4A14-8AF8-3B5A44E19B2E}" type="parTrans" cxnId="{DDB3195C-63C7-4E13-A211-8F8B7C83FCF6}">
      <dgm:prSet/>
      <dgm:spPr/>
      <dgm:t>
        <a:bodyPr/>
        <a:lstStyle/>
        <a:p>
          <a:endParaRPr lang="cs-CZ"/>
        </a:p>
      </dgm:t>
    </dgm:pt>
    <dgm:pt modelId="{B73AC407-3793-4689-96A7-7351210693CB}" type="sibTrans" cxnId="{DDB3195C-63C7-4E13-A211-8F8B7C83FCF6}">
      <dgm:prSet/>
      <dgm:spPr/>
      <dgm:t>
        <a:bodyPr/>
        <a:lstStyle/>
        <a:p>
          <a:endParaRPr lang="cs-CZ"/>
        </a:p>
      </dgm:t>
    </dgm:pt>
    <dgm:pt modelId="{2DC6CE16-EDC2-4CAB-97AF-0A4BD134DC96}">
      <dgm:prSet phldrT="[Text]" custT="1"/>
      <dgm:spPr/>
      <dgm:t>
        <a:bodyPr/>
        <a:lstStyle/>
        <a:p>
          <a:r>
            <a:rPr lang="cs-CZ" sz="2400" b="1" dirty="0" smtClean="0">
              <a:solidFill>
                <a:schemeClr val="tx2"/>
              </a:solidFill>
            </a:rPr>
            <a:t>Gramatika</a:t>
          </a:r>
          <a:endParaRPr lang="cs-CZ" sz="2400" b="1" dirty="0">
            <a:solidFill>
              <a:schemeClr val="tx2"/>
            </a:solidFill>
          </a:endParaRPr>
        </a:p>
      </dgm:t>
    </dgm:pt>
    <dgm:pt modelId="{8FEBB160-BADD-414D-A1E3-63E01235CE96}" type="parTrans" cxnId="{AFBA04AD-ECC3-4313-8F91-5BE955984958}">
      <dgm:prSet/>
      <dgm:spPr/>
      <dgm:t>
        <a:bodyPr/>
        <a:lstStyle/>
        <a:p>
          <a:endParaRPr lang="cs-CZ"/>
        </a:p>
      </dgm:t>
    </dgm:pt>
    <dgm:pt modelId="{BE81F80E-8B56-4C8C-946E-B8EA5DED2C3A}" type="sibTrans" cxnId="{AFBA04AD-ECC3-4313-8F91-5BE955984958}">
      <dgm:prSet/>
      <dgm:spPr/>
      <dgm:t>
        <a:bodyPr/>
        <a:lstStyle/>
        <a:p>
          <a:endParaRPr lang="cs-CZ"/>
        </a:p>
      </dgm:t>
    </dgm:pt>
    <dgm:pt modelId="{096BFEFF-B40B-49C0-90BB-54E9D63DE2C7}" type="pres">
      <dgm:prSet presAssocID="{8A8EBDC6-1605-45F6-BBC7-3298200DF3C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1BE13904-B242-4F62-9BFE-FAED315666AF}" type="pres">
      <dgm:prSet presAssocID="{AD191AAB-AC33-4860-9E2A-29BA85341E69}" presName="Accent1" presStyleCnt="0"/>
      <dgm:spPr/>
      <dgm:t>
        <a:bodyPr/>
        <a:lstStyle/>
        <a:p>
          <a:endParaRPr lang="cs-CZ"/>
        </a:p>
      </dgm:t>
    </dgm:pt>
    <dgm:pt modelId="{4476111B-0A6C-4A9F-AC41-86A71F2E24F7}" type="pres">
      <dgm:prSet presAssocID="{AD191AAB-AC33-4860-9E2A-29BA85341E69}" presName="Accent" presStyleLbl="node1" presStyleIdx="0" presStyleCnt="3"/>
      <dgm:spPr/>
      <dgm:t>
        <a:bodyPr/>
        <a:lstStyle/>
        <a:p>
          <a:endParaRPr lang="cs-CZ"/>
        </a:p>
      </dgm:t>
    </dgm:pt>
    <dgm:pt modelId="{A0747D13-4E92-4A33-A0B0-BD82FB513EC2}" type="pres">
      <dgm:prSet presAssocID="{AD191AAB-AC33-4860-9E2A-29BA85341E69}" presName="Parent1" presStyleLbl="revTx" presStyleIdx="0" presStyleCnt="3" custScaleX="101127" custScaleY="109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E575B5-7818-40BB-A530-4135A08FA08C}" type="pres">
      <dgm:prSet presAssocID="{72D50247-6A5B-4377-B236-993B4F24477B}" presName="Accent2" presStyleCnt="0"/>
      <dgm:spPr/>
      <dgm:t>
        <a:bodyPr/>
        <a:lstStyle/>
        <a:p>
          <a:endParaRPr lang="cs-CZ"/>
        </a:p>
      </dgm:t>
    </dgm:pt>
    <dgm:pt modelId="{6945AC4A-44C4-4020-8DB8-3AA1E854CA0F}" type="pres">
      <dgm:prSet presAssocID="{72D50247-6A5B-4377-B236-993B4F24477B}" presName="Accent" presStyleLbl="node1" presStyleIdx="1" presStyleCnt="3"/>
      <dgm:spPr/>
      <dgm:t>
        <a:bodyPr/>
        <a:lstStyle/>
        <a:p>
          <a:endParaRPr lang="cs-CZ"/>
        </a:p>
      </dgm:t>
    </dgm:pt>
    <dgm:pt modelId="{7A8673DE-0543-43C4-9D20-22B932CCB890}" type="pres">
      <dgm:prSet presAssocID="{72D50247-6A5B-4377-B236-993B4F24477B}" presName="Parent2" presStyleLbl="revTx" presStyleIdx="1" presStyleCnt="3" custScaleX="1570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F0415EB-560E-4715-89C1-5F6776F77E6B}" type="pres">
      <dgm:prSet presAssocID="{2DC6CE16-EDC2-4CAB-97AF-0A4BD134DC96}" presName="Accent3" presStyleCnt="0"/>
      <dgm:spPr/>
      <dgm:t>
        <a:bodyPr/>
        <a:lstStyle/>
        <a:p>
          <a:endParaRPr lang="cs-CZ"/>
        </a:p>
      </dgm:t>
    </dgm:pt>
    <dgm:pt modelId="{9BF84BFE-D9D1-46C8-BB53-D9C4997BB181}" type="pres">
      <dgm:prSet presAssocID="{2DC6CE16-EDC2-4CAB-97AF-0A4BD134DC96}" presName="Accent" presStyleLbl="node1" presStyleIdx="2" presStyleCnt="3"/>
      <dgm:spPr/>
      <dgm:t>
        <a:bodyPr/>
        <a:lstStyle/>
        <a:p>
          <a:endParaRPr lang="cs-CZ"/>
        </a:p>
      </dgm:t>
    </dgm:pt>
    <dgm:pt modelId="{303DF672-D560-4E50-A5F4-70070FD8EA13}" type="pres">
      <dgm:prSet presAssocID="{2DC6CE16-EDC2-4CAB-97AF-0A4BD134DC96}" presName="Parent3" presStyleLbl="revTx" presStyleIdx="2" presStyleCnt="3" custScaleX="1248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439711C-EDFF-4C69-9E73-E47CB6D60CC1}" srcId="{8A8EBDC6-1605-45F6-BBC7-3298200DF3C8}" destId="{AD191AAB-AC33-4860-9E2A-29BA85341E69}" srcOrd="0" destOrd="0" parTransId="{8F58768F-7816-4DAB-B6A2-9583215A2239}" sibTransId="{081B469F-A385-4D33-B249-6F8FA83821CD}"/>
    <dgm:cxn modelId="{27207BEA-E473-486B-B016-1A86CF3BD51A}" type="presOf" srcId="{2DC6CE16-EDC2-4CAB-97AF-0A4BD134DC96}" destId="{303DF672-D560-4E50-A5F4-70070FD8EA13}" srcOrd="0" destOrd="0" presId="urn:microsoft.com/office/officeart/2009/layout/CircleArrowProcess"/>
    <dgm:cxn modelId="{8542C70E-426B-40BF-BBAC-44B5296FC94F}" type="presOf" srcId="{8A8EBDC6-1605-45F6-BBC7-3298200DF3C8}" destId="{096BFEFF-B40B-49C0-90BB-54E9D63DE2C7}" srcOrd="0" destOrd="0" presId="urn:microsoft.com/office/officeart/2009/layout/CircleArrowProcess"/>
    <dgm:cxn modelId="{DDB3195C-63C7-4E13-A211-8F8B7C83FCF6}" srcId="{8A8EBDC6-1605-45F6-BBC7-3298200DF3C8}" destId="{72D50247-6A5B-4377-B236-993B4F24477B}" srcOrd="1" destOrd="0" parTransId="{3E3E076A-81C0-4A14-8AF8-3B5A44E19B2E}" sibTransId="{B73AC407-3793-4689-96A7-7351210693CB}"/>
    <dgm:cxn modelId="{AFBA04AD-ECC3-4313-8F91-5BE955984958}" srcId="{8A8EBDC6-1605-45F6-BBC7-3298200DF3C8}" destId="{2DC6CE16-EDC2-4CAB-97AF-0A4BD134DC96}" srcOrd="2" destOrd="0" parTransId="{8FEBB160-BADD-414D-A1E3-63E01235CE96}" sibTransId="{BE81F80E-8B56-4C8C-946E-B8EA5DED2C3A}"/>
    <dgm:cxn modelId="{704B32AA-1ED2-4CE1-BCD4-86B52A30D7E4}" type="presOf" srcId="{72D50247-6A5B-4377-B236-993B4F24477B}" destId="{7A8673DE-0543-43C4-9D20-22B932CCB890}" srcOrd="0" destOrd="0" presId="urn:microsoft.com/office/officeart/2009/layout/CircleArrowProcess"/>
    <dgm:cxn modelId="{E1338CC4-42BA-409C-BF58-0AE4C97C62B5}" type="presOf" srcId="{AD191AAB-AC33-4860-9E2A-29BA85341E69}" destId="{A0747D13-4E92-4A33-A0B0-BD82FB513EC2}" srcOrd="0" destOrd="0" presId="urn:microsoft.com/office/officeart/2009/layout/CircleArrowProcess"/>
    <dgm:cxn modelId="{0A246754-4069-48B0-A31E-999F67DB373E}" type="presParOf" srcId="{096BFEFF-B40B-49C0-90BB-54E9D63DE2C7}" destId="{1BE13904-B242-4F62-9BFE-FAED315666AF}" srcOrd="0" destOrd="0" presId="urn:microsoft.com/office/officeart/2009/layout/CircleArrowProcess"/>
    <dgm:cxn modelId="{A2CAE34C-DE46-4609-8659-2FF2775AF3F3}" type="presParOf" srcId="{1BE13904-B242-4F62-9BFE-FAED315666AF}" destId="{4476111B-0A6C-4A9F-AC41-86A71F2E24F7}" srcOrd="0" destOrd="0" presId="urn:microsoft.com/office/officeart/2009/layout/CircleArrowProcess"/>
    <dgm:cxn modelId="{3327A87C-860A-4F55-B3A9-3CD5B027E3C8}" type="presParOf" srcId="{096BFEFF-B40B-49C0-90BB-54E9D63DE2C7}" destId="{A0747D13-4E92-4A33-A0B0-BD82FB513EC2}" srcOrd="1" destOrd="0" presId="urn:microsoft.com/office/officeart/2009/layout/CircleArrowProcess"/>
    <dgm:cxn modelId="{C24FE2B3-A2E4-4F93-BA1C-7FAF56C1775F}" type="presParOf" srcId="{096BFEFF-B40B-49C0-90BB-54E9D63DE2C7}" destId="{B8E575B5-7818-40BB-A530-4135A08FA08C}" srcOrd="2" destOrd="0" presId="urn:microsoft.com/office/officeart/2009/layout/CircleArrowProcess"/>
    <dgm:cxn modelId="{C3317747-0D8C-4DC3-997A-32E25FCFDB95}" type="presParOf" srcId="{B8E575B5-7818-40BB-A530-4135A08FA08C}" destId="{6945AC4A-44C4-4020-8DB8-3AA1E854CA0F}" srcOrd="0" destOrd="0" presId="urn:microsoft.com/office/officeart/2009/layout/CircleArrowProcess"/>
    <dgm:cxn modelId="{78319501-4FB1-49E8-A520-DF33A30BC60D}" type="presParOf" srcId="{096BFEFF-B40B-49C0-90BB-54E9D63DE2C7}" destId="{7A8673DE-0543-43C4-9D20-22B932CCB890}" srcOrd="3" destOrd="0" presId="urn:microsoft.com/office/officeart/2009/layout/CircleArrowProcess"/>
    <dgm:cxn modelId="{5D67A734-80B1-4629-B6EF-A90F577D2C66}" type="presParOf" srcId="{096BFEFF-B40B-49C0-90BB-54E9D63DE2C7}" destId="{DF0415EB-560E-4715-89C1-5F6776F77E6B}" srcOrd="4" destOrd="0" presId="urn:microsoft.com/office/officeart/2009/layout/CircleArrowProcess"/>
    <dgm:cxn modelId="{AAF1B904-3E30-4C2A-A606-CAC47B2E9BD2}" type="presParOf" srcId="{DF0415EB-560E-4715-89C1-5F6776F77E6B}" destId="{9BF84BFE-D9D1-46C8-BB53-D9C4997BB181}" srcOrd="0" destOrd="0" presId="urn:microsoft.com/office/officeart/2009/layout/CircleArrowProcess"/>
    <dgm:cxn modelId="{17484399-A68E-45E5-AB8B-B20D076E3359}" type="presParOf" srcId="{096BFEFF-B40B-49C0-90BB-54E9D63DE2C7}" destId="{303DF672-D560-4E50-A5F4-70070FD8EA1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2AD40D-5162-4AE3-BF5D-92FC88A3302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10906FF-8577-4A79-A6F3-1E341DAD825A}">
      <dgm:prSet phldrT="[Text]" custT="1"/>
      <dgm:spPr/>
      <dgm:t>
        <a:bodyPr/>
        <a:lstStyle/>
        <a:p>
          <a:r>
            <a:rPr lang="cs-CZ" sz="3600" dirty="0" smtClean="0">
              <a:latin typeface="Cambria" panose="02040503050406030204" pitchFamily="18" charset="0"/>
            </a:rPr>
            <a:t>Osvojování čtení má poměrně přesně stanovenou vývojovou sekvenci</a:t>
          </a:r>
          <a:endParaRPr lang="cs-CZ" sz="3600" dirty="0">
            <a:latin typeface="Cambria" panose="02040503050406030204" pitchFamily="18" charset="0"/>
          </a:endParaRPr>
        </a:p>
      </dgm:t>
    </dgm:pt>
    <dgm:pt modelId="{54747C9B-A204-4B34-AFE5-3988E094DEFD}" type="parTrans" cxnId="{84E6D9ED-3144-4BC3-A1F2-A02A83C34E80}">
      <dgm:prSet/>
      <dgm:spPr/>
      <dgm:t>
        <a:bodyPr/>
        <a:lstStyle/>
        <a:p>
          <a:endParaRPr lang="cs-CZ"/>
        </a:p>
      </dgm:t>
    </dgm:pt>
    <dgm:pt modelId="{941B48CC-48D1-484B-A779-F35D555006EE}" type="sibTrans" cxnId="{84E6D9ED-3144-4BC3-A1F2-A02A83C34E80}">
      <dgm:prSet/>
      <dgm:spPr/>
      <dgm:t>
        <a:bodyPr/>
        <a:lstStyle/>
        <a:p>
          <a:endParaRPr lang="cs-CZ"/>
        </a:p>
      </dgm:t>
    </dgm:pt>
    <dgm:pt modelId="{29707E3A-CA5A-4B67-B257-287552246DEF}">
      <dgm:prSet phldrT="[Text]" custT="1"/>
      <dgm:spPr/>
      <dgm:t>
        <a:bodyPr/>
        <a:lstStyle/>
        <a:p>
          <a:r>
            <a:rPr lang="cs-CZ" sz="3600" b="0" dirty="0" smtClean="0">
              <a:latin typeface="Cambria" panose="02040503050406030204" pitchFamily="18" charset="0"/>
            </a:rPr>
            <a:t>Rozvoj techniky čtení využívá systematický nácvik</a:t>
          </a:r>
          <a:endParaRPr lang="cs-CZ" sz="3600" b="0" dirty="0">
            <a:latin typeface="Cambria" panose="02040503050406030204" pitchFamily="18" charset="0"/>
          </a:endParaRPr>
        </a:p>
      </dgm:t>
    </dgm:pt>
    <dgm:pt modelId="{1248E49B-CDB6-4D1D-9EF5-CDA634188509}" type="parTrans" cxnId="{D6726659-2B9B-432B-87FD-A56316228F8B}">
      <dgm:prSet/>
      <dgm:spPr/>
      <dgm:t>
        <a:bodyPr/>
        <a:lstStyle/>
        <a:p>
          <a:endParaRPr lang="cs-CZ"/>
        </a:p>
      </dgm:t>
    </dgm:pt>
    <dgm:pt modelId="{0BF8DCBA-666C-4DA4-849B-A63667F678E8}" type="sibTrans" cxnId="{D6726659-2B9B-432B-87FD-A56316228F8B}">
      <dgm:prSet/>
      <dgm:spPr/>
      <dgm:t>
        <a:bodyPr/>
        <a:lstStyle/>
        <a:p>
          <a:endParaRPr lang="cs-CZ"/>
        </a:p>
      </dgm:t>
    </dgm:pt>
    <dgm:pt modelId="{73849B04-0CEE-41B5-B59F-E15721BADFCD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sz="3600" b="1" dirty="0">
            <a:effectLst/>
            <a:latin typeface="Cambria" panose="02040503050406030204" pitchFamily="18" charset="0"/>
          </a:endParaRPr>
        </a:p>
      </dgm:t>
    </dgm:pt>
    <dgm:pt modelId="{65DEB971-980A-4528-8FC5-92275B139E4C}" type="parTrans" cxnId="{0F48C5D4-563A-4F4C-AD36-ED1EB6BFE9B0}">
      <dgm:prSet/>
      <dgm:spPr/>
      <dgm:t>
        <a:bodyPr/>
        <a:lstStyle/>
        <a:p>
          <a:endParaRPr lang="cs-CZ"/>
        </a:p>
      </dgm:t>
    </dgm:pt>
    <dgm:pt modelId="{25B309C1-C3B7-4BF8-B44A-4A7576BB1A26}" type="sibTrans" cxnId="{0F48C5D4-563A-4F4C-AD36-ED1EB6BFE9B0}">
      <dgm:prSet/>
      <dgm:spPr/>
      <dgm:t>
        <a:bodyPr/>
        <a:lstStyle/>
        <a:p>
          <a:endParaRPr lang="cs-CZ"/>
        </a:p>
      </dgm:t>
    </dgm:pt>
    <dgm:pt modelId="{C2427E08-74B8-4B6A-83A9-C03D5E61C53B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/>
        </a:p>
      </dgm:t>
    </dgm:pt>
    <dgm:pt modelId="{DC830AB3-9C42-49DF-9AAF-75E9771AC677}" type="parTrans" cxnId="{34A34912-D152-43F7-B60E-C1427FC17343}">
      <dgm:prSet/>
      <dgm:spPr/>
      <dgm:t>
        <a:bodyPr/>
        <a:lstStyle/>
        <a:p>
          <a:endParaRPr lang="cs-CZ"/>
        </a:p>
      </dgm:t>
    </dgm:pt>
    <dgm:pt modelId="{17B4748B-8533-4170-B76B-7883AE8EEF84}" type="sibTrans" cxnId="{34A34912-D152-43F7-B60E-C1427FC17343}">
      <dgm:prSet/>
      <dgm:spPr/>
      <dgm:t>
        <a:bodyPr/>
        <a:lstStyle/>
        <a:p>
          <a:endParaRPr lang="cs-CZ"/>
        </a:p>
      </dgm:t>
    </dgm:pt>
    <dgm:pt modelId="{DE0B9DAA-4CEC-4014-9FDA-886EB6498D99}" type="pres">
      <dgm:prSet presAssocID="{4C2AD40D-5162-4AE3-BF5D-92FC88A330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FEE5B5B-60C8-4657-8D0B-3CEB59F3B2E7}" type="pres">
      <dgm:prSet presAssocID="{A10906FF-8577-4A79-A6F3-1E341DAD825A}" presName="vertOne" presStyleCnt="0"/>
      <dgm:spPr/>
    </dgm:pt>
    <dgm:pt modelId="{88A6B3D0-0EAE-44A3-9B4F-4A0AD610266E}" type="pres">
      <dgm:prSet presAssocID="{A10906FF-8577-4A79-A6F3-1E341DAD825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BB71592-B49C-4C3F-971C-4C5510D0C7C3}" type="pres">
      <dgm:prSet presAssocID="{A10906FF-8577-4A79-A6F3-1E341DAD825A}" presName="parTransOne" presStyleCnt="0"/>
      <dgm:spPr/>
    </dgm:pt>
    <dgm:pt modelId="{969C255E-C8D0-4149-B61A-658A9928F2C1}" type="pres">
      <dgm:prSet presAssocID="{A10906FF-8577-4A79-A6F3-1E341DAD825A}" presName="horzOne" presStyleCnt="0"/>
      <dgm:spPr/>
    </dgm:pt>
    <dgm:pt modelId="{3268B7AC-BBE0-4593-8560-4C81E2F9851D}" type="pres">
      <dgm:prSet presAssocID="{C2427E08-74B8-4B6A-83A9-C03D5E61C53B}" presName="vertTwo" presStyleCnt="0"/>
      <dgm:spPr/>
    </dgm:pt>
    <dgm:pt modelId="{18D1121B-B203-40B4-BD59-0129A42AB864}" type="pres">
      <dgm:prSet presAssocID="{C2427E08-74B8-4B6A-83A9-C03D5E61C53B}" presName="txTwo" presStyleLbl="node2" presStyleIdx="0" presStyleCnt="2" custScaleX="44690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7DD6972-296E-43DB-8760-3412AF14082B}" type="pres">
      <dgm:prSet presAssocID="{C2427E08-74B8-4B6A-83A9-C03D5E61C53B}" presName="horzTwo" presStyleCnt="0"/>
      <dgm:spPr/>
    </dgm:pt>
    <dgm:pt modelId="{F9D075BF-ECA6-43C0-A930-ADCBA50E5A00}" type="pres">
      <dgm:prSet presAssocID="{17B4748B-8533-4170-B76B-7883AE8EEF84}" presName="sibSpaceTwo" presStyleCnt="0"/>
      <dgm:spPr/>
    </dgm:pt>
    <dgm:pt modelId="{1DB33384-2D4B-439E-97B5-4463E194CEA6}" type="pres">
      <dgm:prSet presAssocID="{29707E3A-CA5A-4B67-B257-287552246DEF}" presName="vertTwo" presStyleCnt="0"/>
      <dgm:spPr/>
    </dgm:pt>
    <dgm:pt modelId="{A4E0F2F3-90BC-440A-BC81-F60C24E92BC3}" type="pres">
      <dgm:prSet presAssocID="{29707E3A-CA5A-4B67-B257-287552246DEF}" presName="txTwo" presStyleLbl="node2" presStyleIdx="1" presStyleCnt="2" custScaleX="97159" custLinFactNeighborX="-351" custLinFactNeighborY="121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67DB83C-3CEF-4573-BDAF-EE3439CEA126}" type="pres">
      <dgm:prSet presAssocID="{29707E3A-CA5A-4B67-B257-287552246DEF}" presName="parTransTwo" presStyleCnt="0"/>
      <dgm:spPr/>
    </dgm:pt>
    <dgm:pt modelId="{30272508-1E4C-4FD8-9D80-EACC932042E7}" type="pres">
      <dgm:prSet presAssocID="{29707E3A-CA5A-4B67-B257-287552246DEF}" presName="horzTwo" presStyleCnt="0"/>
      <dgm:spPr/>
    </dgm:pt>
    <dgm:pt modelId="{0BF6A697-6969-4CAC-92B7-045DE8ED9565}" type="pres">
      <dgm:prSet presAssocID="{73849B04-0CEE-41B5-B59F-E15721BADFCD}" presName="vertThree" presStyleCnt="0"/>
      <dgm:spPr/>
    </dgm:pt>
    <dgm:pt modelId="{49439CB6-1ED3-4E86-BC30-0FE9DBB12CF4}" type="pres">
      <dgm:prSet presAssocID="{73849B04-0CEE-41B5-B59F-E15721BADFCD}" presName="txThree" presStyleLbl="node3" presStyleIdx="0" presStyleCnt="1" custScaleX="1066478" custScaleY="88558" custLinFactNeighborX="-30235" custLinFactNeighborY="72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29BA36-7866-4EA0-B221-D7BC27BE74E2}" type="pres">
      <dgm:prSet presAssocID="{73849B04-0CEE-41B5-B59F-E15721BADFCD}" presName="horzThree" presStyleCnt="0"/>
      <dgm:spPr/>
    </dgm:pt>
  </dgm:ptLst>
  <dgm:cxnLst>
    <dgm:cxn modelId="{D6726659-2B9B-432B-87FD-A56316228F8B}" srcId="{A10906FF-8577-4A79-A6F3-1E341DAD825A}" destId="{29707E3A-CA5A-4B67-B257-287552246DEF}" srcOrd="1" destOrd="0" parTransId="{1248E49B-CDB6-4D1D-9EF5-CDA634188509}" sibTransId="{0BF8DCBA-666C-4DA4-849B-A63667F678E8}"/>
    <dgm:cxn modelId="{84E6D9ED-3144-4BC3-A1F2-A02A83C34E80}" srcId="{4C2AD40D-5162-4AE3-BF5D-92FC88A33027}" destId="{A10906FF-8577-4A79-A6F3-1E341DAD825A}" srcOrd="0" destOrd="0" parTransId="{54747C9B-A204-4B34-AFE5-3988E094DEFD}" sibTransId="{941B48CC-48D1-484B-A779-F35D555006EE}"/>
    <dgm:cxn modelId="{47F9202C-BAE4-48FB-AC63-B08F602DD390}" type="presOf" srcId="{73849B04-0CEE-41B5-B59F-E15721BADFCD}" destId="{49439CB6-1ED3-4E86-BC30-0FE9DBB12CF4}" srcOrd="0" destOrd="0" presId="urn:microsoft.com/office/officeart/2005/8/layout/hierarchy4"/>
    <dgm:cxn modelId="{34A34912-D152-43F7-B60E-C1427FC17343}" srcId="{A10906FF-8577-4A79-A6F3-1E341DAD825A}" destId="{C2427E08-74B8-4B6A-83A9-C03D5E61C53B}" srcOrd="0" destOrd="0" parTransId="{DC830AB3-9C42-49DF-9AAF-75E9771AC677}" sibTransId="{17B4748B-8533-4170-B76B-7883AE8EEF84}"/>
    <dgm:cxn modelId="{01AFC318-D648-4A38-AE0B-FF1331879F6A}" type="presOf" srcId="{29707E3A-CA5A-4B67-B257-287552246DEF}" destId="{A4E0F2F3-90BC-440A-BC81-F60C24E92BC3}" srcOrd="0" destOrd="0" presId="urn:microsoft.com/office/officeart/2005/8/layout/hierarchy4"/>
    <dgm:cxn modelId="{69990862-2C44-4EAD-A2C1-2E900983371C}" type="presOf" srcId="{A10906FF-8577-4A79-A6F3-1E341DAD825A}" destId="{88A6B3D0-0EAE-44A3-9B4F-4A0AD610266E}" srcOrd="0" destOrd="0" presId="urn:microsoft.com/office/officeart/2005/8/layout/hierarchy4"/>
    <dgm:cxn modelId="{0F48C5D4-563A-4F4C-AD36-ED1EB6BFE9B0}" srcId="{29707E3A-CA5A-4B67-B257-287552246DEF}" destId="{73849B04-0CEE-41B5-B59F-E15721BADFCD}" srcOrd="0" destOrd="0" parTransId="{65DEB971-980A-4528-8FC5-92275B139E4C}" sibTransId="{25B309C1-C3B7-4BF8-B44A-4A7576BB1A26}"/>
    <dgm:cxn modelId="{89BE7A8A-A1FC-420E-AC19-B40C6B6AD726}" type="presOf" srcId="{4C2AD40D-5162-4AE3-BF5D-92FC88A33027}" destId="{DE0B9DAA-4CEC-4014-9FDA-886EB6498D99}" srcOrd="0" destOrd="0" presId="urn:microsoft.com/office/officeart/2005/8/layout/hierarchy4"/>
    <dgm:cxn modelId="{05C66A64-3B76-4351-A4EE-6CF06F25ACB7}" type="presOf" srcId="{C2427E08-74B8-4B6A-83A9-C03D5E61C53B}" destId="{18D1121B-B203-40B4-BD59-0129A42AB864}" srcOrd="0" destOrd="0" presId="urn:microsoft.com/office/officeart/2005/8/layout/hierarchy4"/>
    <dgm:cxn modelId="{24CF3CE1-010F-43A2-9CCE-6138F2B47C52}" type="presParOf" srcId="{DE0B9DAA-4CEC-4014-9FDA-886EB6498D99}" destId="{4FEE5B5B-60C8-4657-8D0B-3CEB59F3B2E7}" srcOrd="0" destOrd="0" presId="urn:microsoft.com/office/officeart/2005/8/layout/hierarchy4"/>
    <dgm:cxn modelId="{FFDA025F-EED5-49C6-A1D2-FE6733B1D2A4}" type="presParOf" srcId="{4FEE5B5B-60C8-4657-8D0B-3CEB59F3B2E7}" destId="{88A6B3D0-0EAE-44A3-9B4F-4A0AD610266E}" srcOrd="0" destOrd="0" presId="urn:microsoft.com/office/officeart/2005/8/layout/hierarchy4"/>
    <dgm:cxn modelId="{72D50435-0FC8-419A-94F6-2A440C09586B}" type="presParOf" srcId="{4FEE5B5B-60C8-4657-8D0B-3CEB59F3B2E7}" destId="{2BB71592-B49C-4C3F-971C-4C5510D0C7C3}" srcOrd="1" destOrd="0" presId="urn:microsoft.com/office/officeart/2005/8/layout/hierarchy4"/>
    <dgm:cxn modelId="{BE723639-3F97-475B-9A40-D941480DBD02}" type="presParOf" srcId="{4FEE5B5B-60C8-4657-8D0B-3CEB59F3B2E7}" destId="{969C255E-C8D0-4149-B61A-658A9928F2C1}" srcOrd="2" destOrd="0" presId="urn:microsoft.com/office/officeart/2005/8/layout/hierarchy4"/>
    <dgm:cxn modelId="{AE06BD5F-D217-4DBF-97C2-9B45BB65AB43}" type="presParOf" srcId="{969C255E-C8D0-4149-B61A-658A9928F2C1}" destId="{3268B7AC-BBE0-4593-8560-4C81E2F9851D}" srcOrd="0" destOrd="0" presId="urn:microsoft.com/office/officeart/2005/8/layout/hierarchy4"/>
    <dgm:cxn modelId="{10895889-34D9-42CD-B89E-2D003BE8C8F7}" type="presParOf" srcId="{3268B7AC-BBE0-4593-8560-4C81E2F9851D}" destId="{18D1121B-B203-40B4-BD59-0129A42AB864}" srcOrd="0" destOrd="0" presId="urn:microsoft.com/office/officeart/2005/8/layout/hierarchy4"/>
    <dgm:cxn modelId="{1DAAD325-1B87-4E9F-A4F7-1AA937923F18}" type="presParOf" srcId="{3268B7AC-BBE0-4593-8560-4C81E2F9851D}" destId="{F7DD6972-296E-43DB-8760-3412AF14082B}" srcOrd="1" destOrd="0" presId="urn:microsoft.com/office/officeart/2005/8/layout/hierarchy4"/>
    <dgm:cxn modelId="{19FCE7CB-AAB4-439E-836B-C41B463A03E0}" type="presParOf" srcId="{969C255E-C8D0-4149-B61A-658A9928F2C1}" destId="{F9D075BF-ECA6-43C0-A930-ADCBA50E5A00}" srcOrd="1" destOrd="0" presId="urn:microsoft.com/office/officeart/2005/8/layout/hierarchy4"/>
    <dgm:cxn modelId="{78CBD1AB-3D66-4402-B432-047CBAD34870}" type="presParOf" srcId="{969C255E-C8D0-4149-B61A-658A9928F2C1}" destId="{1DB33384-2D4B-439E-97B5-4463E194CEA6}" srcOrd="2" destOrd="0" presId="urn:microsoft.com/office/officeart/2005/8/layout/hierarchy4"/>
    <dgm:cxn modelId="{1DA47204-49D1-4AEE-A726-F2F323BCFA17}" type="presParOf" srcId="{1DB33384-2D4B-439E-97B5-4463E194CEA6}" destId="{A4E0F2F3-90BC-440A-BC81-F60C24E92BC3}" srcOrd="0" destOrd="0" presId="urn:microsoft.com/office/officeart/2005/8/layout/hierarchy4"/>
    <dgm:cxn modelId="{05157ABE-98B5-4071-882F-3997726D9597}" type="presParOf" srcId="{1DB33384-2D4B-439E-97B5-4463E194CEA6}" destId="{367DB83C-3CEF-4573-BDAF-EE3439CEA126}" srcOrd="1" destOrd="0" presId="urn:microsoft.com/office/officeart/2005/8/layout/hierarchy4"/>
    <dgm:cxn modelId="{836DFB1D-56D8-4C4F-AC43-F72E7012A5AC}" type="presParOf" srcId="{1DB33384-2D4B-439E-97B5-4463E194CEA6}" destId="{30272508-1E4C-4FD8-9D80-EACC932042E7}" srcOrd="2" destOrd="0" presId="urn:microsoft.com/office/officeart/2005/8/layout/hierarchy4"/>
    <dgm:cxn modelId="{F0E131A5-178A-4F9C-A9BE-70B10E1BE250}" type="presParOf" srcId="{30272508-1E4C-4FD8-9D80-EACC932042E7}" destId="{0BF6A697-6969-4CAC-92B7-045DE8ED9565}" srcOrd="0" destOrd="0" presId="urn:microsoft.com/office/officeart/2005/8/layout/hierarchy4"/>
    <dgm:cxn modelId="{452C0673-FA50-4E17-8ED4-DE2B889055EC}" type="presParOf" srcId="{0BF6A697-6969-4CAC-92B7-045DE8ED9565}" destId="{49439CB6-1ED3-4E86-BC30-0FE9DBB12CF4}" srcOrd="0" destOrd="0" presId="urn:microsoft.com/office/officeart/2005/8/layout/hierarchy4"/>
    <dgm:cxn modelId="{8C0CBF2D-1115-4307-A3EA-0FAF0E874C18}" type="presParOf" srcId="{0BF6A697-6969-4CAC-92B7-045DE8ED9565}" destId="{D929BA36-7866-4EA0-B221-D7BC27BE74E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D0F6F6-D132-4137-97D9-4D972C729422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4D1EF74-A55D-4D09-97CB-47274D61A72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dirty="0"/>
        </a:p>
      </dgm:t>
    </dgm:pt>
    <dgm:pt modelId="{109C7C42-4A7D-4E66-B7BC-3B766A290C77}" type="parTrans" cxnId="{E467B75D-35A1-4741-AF35-214A75A83895}">
      <dgm:prSet/>
      <dgm:spPr/>
      <dgm:t>
        <a:bodyPr/>
        <a:lstStyle/>
        <a:p>
          <a:endParaRPr lang="cs-CZ"/>
        </a:p>
      </dgm:t>
    </dgm:pt>
    <dgm:pt modelId="{049D3387-F766-42AB-8CB9-DB4B28564575}" type="sibTrans" cxnId="{E467B75D-35A1-4741-AF35-214A75A83895}">
      <dgm:prSet/>
      <dgm:spPr/>
      <dgm:t>
        <a:bodyPr/>
        <a:lstStyle/>
        <a:p>
          <a:endParaRPr lang="cs-CZ"/>
        </a:p>
      </dgm:t>
    </dgm:pt>
    <dgm:pt modelId="{E84977A0-B895-4D06-8468-61D5E64F6058}">
      <dgm:prSet phldrT="[Text]"/>
      <dgm:spPr/>
      <dgm:t>
        <a:bodyPr/>
        <a:lstStyle/>
        <a:p>
          <a:r>
            <a:rPr lang="cs-CZ" b="0" dirty="0" smtClean="0">
              <a:effectLst/>
              <a:latin typeface="Cambria" panose="02040503050406030204" pitchFamily="18" charset="0"/>
            </a:rPr>
            <a:t>Nácvik čtení začíná fonologickým povědomím </a:t>
          </a:r>
          <a:endParaRPr lang="cs-CZ" dirty="0"/>
        </a:p>
      </dgm:t>
    </dgm:pt>
    <dgm:pt modelId="{5287F091-05D7-49BD-9CCF-9F4958ABB6EE}" type="parTrans" cxnId="{0416FB55-9833-4F66-B247-3FBE75743024}">
      <dgm:prSet/>
      <dgm:spPr/>
      <dgm:t>
        <a:bodyPr/>
        <a:lstStyle/>
        <a:p>
          <a:endParaRPr lang="cs-CZ"/>
        </a:p>
      </dgm:t>
    </dgm:pt>
    <dgm:pt modelId="{1B1BE90A-F94A-4D2B-B699-4D0559231AE7}" type="sibTrans" cxnId="{0416FB55-9833-4F66-B247-3FBE75743024}">
      <dgm:prSet/>
      <dgm:spPr/>
      <dgm:t>
        <a:bodyPr/>
        <a:lstStyle/>
        <a:p>
          <a:endParaRPr lang="cs-CZ"/>
        </a:p>
      </dgm:t>
    </dgm:pt>
    <dgm:pt modelId="{A2925B22-68EF-4AE0-B8BE-2AC69E7B56E3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8100000" algn="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/>
        </a:p>
      </dgm:t>
    </dgm:pt>
    <dgm:pt modelId="{83837A56-086D-45E1-999E-52E991DF47F5}" type="parTrans" cxnId="{9E8F2D44-2AF1-4D45-ABC1-2A6F09F311C5}">
      <dgm:prSet/>
      <dgm:spPr/>
      <dgm:t>
        <a:bodyPr/>
        <a:lstStyle/>
        <a:p>
          <a:endParaRPr lang="cs-CZ"/>
        </a:p>
      </dgm:t>
    </dgm:pt>
    <dgm:pt modelId="{414B4143-24D7-4EE4-B67E-4CA8FFB9B85A}" type="sibTrans" cxnId="{9E8F2D44-2AF1-4D45-ABC1-2A6F09F311C5}">
      <dgm:prSet/>
      <dgm:spPr/>
      <dgm:t>
        <a:bodyPr/>
        <a:lstStyle/>
        <a:p>
          <a:endParaRPr lang="cs-CZ"/>
        </a:p>
      </dgm:t>
    </dgm:pt>
    <dgm:pt modelId="{3B5AFE6E-7D49-46FF-808E-C02CFDB088B6}">
      <dgm:prSet phldrT="[Text]"/>
      <dgm:spPr/>
      <dgm:t>
        <a:bodyPr/>
        <a:lstStyle/>
        <a:p>
          <a:r>
            <a:rPr lang="cs-CZ" b="0" dirty="0" smtClean="0">
              <a:effectLst/>
              <a:latin typeface="Cambria" panose="02040503050406030204" pitchFamily="18" charset="0"/>
            </a:rPr>
            <a:t>osvojením abecedy a později automatizací</a:t>
          </a:r>
          <a:endParaRPr lang="cs-CZ" dirty="0"/>
        </a:p>
      </dgm:t>
    </dgm:pt>
    <dgm:pt modelId="{00C95537-8BBE-416D-A9D4-929FC99E86D3}" type="sibTrans" cxnId="{3C691E1E-2624-4E34-861F-FA56E96B3CD1}">
      <dgm:prSet/>
      <dgm:spPr/>
      <dgm:t>
        <a:bodyPr/>
        <a:lstStyle/>
        <a:p>
          <a:endParaRPr lang="cs-CZ"/>
        </a:p>
      </dgm:t>
    </dgm:pt>
    <dgm:pt modelId="{5308F86E-3CE4-41B4-AFDE-559F718F7C88}" type="parTrans" cxnId="{3C691E1E-2624-4E34-861F-FA56E96B3CD1}">
      <dgm:prSet/>
      <dgm:spPr/>
      <dgm:t>
        <a:bodyPr/>
        <a:lstStyle/>
        <a:p>
          <a:endParaRPr lang="cs-CZ"/>
        </a:p>
      </dgm:t>
    </dgm:pt>
    <dgm:pt modelId="{CBA003E5-6E71-4962-AC7F-CCAD2E413117}">
      <dgm:prSet/>
      <dgm:spPr/>
      <dgm:t>
        <a:bodyPr/>
        <a:lstStyle/>
        <a:p>
          <a:r>
            <a:rPr lang="cs-CZ" b="0" smtClean="0">
              <a:effectLst/>
              <a:latin typeface="Cambria" panose="02040503050406030204" pitchFamily="18" charset="0"/>
            </a:rPr>
            <a:t>rozpoznávání slov</a:t>
          </a:r>
          <a:endParaRPr lang="cs-CZ" dirty="0"/>
        </a:p>
      </dgm:t>
    </dgm:pt>
    <dgm:pt modelId="{78B86894-8F62-4ACB-BF64-FF4DB33588B2}" type="parTrans" cxnId="{3FFB9640-98DF-4B9B-9C7A-8E4177721750}">
      <dgm:prSet/>
      <dgm:spPr/>
      <dgm:t>
        <a:bodyPr/>
        <a:lstStyle/>
        <a:p>
          <a:endParaRPr lang="cs-CZ"/>
        </a:p>
      </dgm:t>
    </dgm:pt>
    <dgm:pt modelId="{C422176F-C199-48BA-BC98-34FA4251F8BB}" type="sibTrans" cxnId="{3FFB9640-98DF-4B9B-9C7A-8E4177721750}">
      <dgm:prSet/>
      <dgm:spPr/>
      <dgm:t>
        <a:bodyPr/>
        <a:lstStyle/>
        <a:p>
          <a:endParaRPr lang="cs-CZ"/>
        </a:p>
      </dgm:t>
    </dgm:pt>
    <dgm:pt modelId="{5F108E37-ED8B-43F8-93C3-7C6FD3AD3880}" type="pres">
      <dgm:prSet presAssocID="{F1D0F6F6-D132-4137-97D9-4D972C7294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E1DC067-7C4E-47C4-9AD2-B9FBA5CE792B}" type="pres">
      <dgm:prSet presAssocID="{94D1EF74-A55D-4D09-97CB-47274D61A725}" presName="vertOne" presStyleCnt="0"/>
      <dgm:spPr/>
    </dgm:pt>
    <dgm:pt modelId="{A167CA86-16EA-4730-A9C9-136A51669FCF}" type="pres">
      <dgm:prSet presAssocID="{94D1EF74-A55D-4D09-97CB-47274D61A725}" presName="txOne" presStyleLbl="node0" presStyleIdx="0" presStyleCnt="1" custScaleX="58976" custLinFactNeighborX="685" custLinFactNeighborY="-99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FDECDF0-E586-450F-8619-22A2C4D3A637}" type="pres">
      <dgm:prSet presAssocID="{94D1EF74-A55D-4D09-97CB-47274D61A725}" presName="parTransOne" presStyleCnt="0"/>
      <dgm:spPr/>
    </dgm:pt>
    <dgm:pt modelId="{0D9BC4F8-6283-48C0-A1F1-8714C1F4F0D2}" type="pres">
      <dgm:prSet presAssocID="{94D1EF74-A55D-4D09-97CB-47274D61A725}" presName="horzOne" presStyleCnt="0"/>
      <dgm:spPr/>
    </dgm:pt>
    <dgm:pt modelId="{483F45BB-40A3-4240-B1B4-7D37F6739797}" type="pres">
      <dgm:prSet presAssocID="{E84977A0-B895-4D06-8468-61D5E64F6058}" presName="vertTwo" presStyleCnt="0"/>
      <dgm:spPr/>
    </dgm:pt>
    <dgm:pt modelId="{9C37D009-00BE-47CC-B79C-0C745FE0D031}" type="pres">
      <dgm:prSet presAssocID="{E84977A0-B895-4D06-8468-61D5E64F605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66649C-1BFA-4F2C-843F-18A24D7616B8}" type="pres">
      <dgm:prSet presAssocID="{E84977A0-B895-4D06-8468-61D5E64F6058}" presName="parTransTwo" presStyleCnt="0"/>
      <dgm:spPr/>
    </dgm:pt>
    <dgm:pt modelId="{A5BE08BD-4035-4522-90B5-51DD482DCBCF}" type="pres">
      <dgm:prSet presAssocID="{E84977A0-B895-4D06-8468-61D5E64F6058}" presName="horzTwo" presStyleCnt="0"/>
      <dgm:spPr/>
    </dgm:pt>
    <dgm:pt modelId="{47E03573-7FB6-4C38-BD77-F2D4405ABF41}" type="pres">
      <dgm:prSet presAssocID="{CBA003E5-6E71-4962-AC7F-CCAD2E413117}" presName="vertThree" presStyleCnt="0"/>
      <dgm:spPr/>
    </dgm:pt>
    <dgm:pt modelId="{029F745B-2610-4656-B6D4-7E8FC5B9C2BD}" type="pres">
      <dgm:prSet presAssocID="{CBA003E5-6E71-4962-AC7F-CCAD2E41311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4893C30-A1F5-47C1-B663-6B57805018F3}" type="pres">
      <dgm:prSet presAssocID="{CBA003E5-6E71-4962-AC7F-CCAD2E413117}" presName="horzThree" presStyleCnt="0"/>
      <dgm:spPr/>
    </dgm:pt>
    <dgm:pt modelId="{5FD2B1EF-3FDF-4C85-B000-2332C7FB5B74}" type="pres">
      <dgm:prSet presAssocID="{1B1BE90A-F94A-4D2B-B699-4D0559231AE7}" presName="sibSpaceTwo" presStyleCnt="0"/>
      <dgm:spPr/>
    </dgm:pt>
    <dgm:pt modelId="{F94C462A-019C-4CCA-B80F-EDA76DCB9C63}" type="pres">
      <dgm:prSet presAssocID="{3B5AFE6E-7D49-46FF-808E-C02CFDB088B6}" presName="vertTwo" presStyleCnt="0"/>
      <dgm:spPr/>
    </dgm:pt>
    <dgm:pt modelId="{90D62DC4-0C76-4C82-BC08-E02E34E444A0}" type="pres">
      <dgm:prSet presAssocID="{3B5AFE6E-7D49-46FF-808E-C02CFDB088B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41869C-BC0A-42EF-97BB-D07B0F218D60}" type="pres">
      <dgm:prSet presAssocID="{3B5AFE6E-7D49-46FF-808E-C02CFDB088B6}" presName="parTransTwo" presStyleCnt="0"/>
      <dgm:spPr/>
    </dgm:pt>
    <dgm:pt modelId="{570C52B3-FF9A-4EC4-9300-A4B65C3F45E5}" type="pres">
      <dgm:prSet presAssocID="{3B5AFE6E-7D49-46FF-808E-C02CFDB088B6}" presName="horzTwo" presStyleCnt="0"/>
      <dgm:spPr/>
    </dgm:pt>
    <dgm:pt modelId="{5BD95727-E939-41A7-A426-93645E36DD5C}" type="pres">
      <dgm:prSet presAssocID="{A2925B22-68EF-4AE0-B8BE-2AC69E7B56E3}" presName="vertThree" presStyleCnt="0"/>
      <dgm:spPr/>
    </dgm:pt>
    <dgm:pt modelId="{750D07C4-B32C-43FE-B523-A63412B3CE9F}" type="pres">
      <dgm:prSet presAssocID="{A2925B22-68EF-4AE0-B8BE-2AC69E7B56E3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5CF3F2-6D60-4F40-BCCB-FFBB2D3C7383}" type="pres">
      <dgm:prSet presAssocID="{A2925B22-68EF-4AE0-B8BE-2AC69E7B56E3}" presName="horzThree" presStyleCnt="0"/>
      <dgm:spPr/>
    </dgm:pt>
  </dgm:ptLst>
  <dgm:cxnLst>
    <dgm:cxn modelId="{54C27EEE-8913-4803-B78F-95DD018DAA2B}" type="presOf" srcId="{3B5AFE6E-7D49-46FF-808E-C02CFDB088B6}" destId="{90D62DC4-0C76-4C82-BC08-E02E34E444A0}" srcOrd="0" destOrd="0" presId="urn:microsoft.com/office/officeart/2005/8/layout/hierarchy4"/>
    <dgm:cxn modelId="{3FFB9640-98DF-4B9B-9C7A-8E4177721750}" srcId="{E84977A0-B895-4D06-8468-61D5E64F6058}" destId="{CBA003E5-6E71-4962-AC7F-CCAD2E413117}" srcOrd="0" destOrd="0" parTransId="{78B86894-8F62-4ACB-BF64-FF4DB33588B2}" sibTransId="{C422176F-C199-48BA-BC98-34FA4251F8BB}"/>
    <dgm:cxn modelId="{185FB6B7-8048-49DA-AD29-52858F1EE57C}" type="presOf" srcId="{F1D0F6F6-D132-4137-97D9-4D972C729422}" destId="{5F108E37-ED8B-43F8-93C3-7C6FD3AD3880}" srcOrd="0" destOrd="0" presId="urn:microsoft.com/office/officeart/2005/8/layout/hierarchy4"/>
    <dgm:cxn modelId="{9E8F2D44-2AF1-4D45-ABC1-2A6F09F311C5}" srcId="{3B5AFE6E-7D49-46FF-808E-C02CFDB088B6}" destId="{A2925B22-68EF-4AE0-B8BE-2AC69E7B56E3}" srcOrd="0" destOrd="0" parTransId="{83837A56-086D-45E1-999E-52E991DF47F5}" sibTransId="{414B4143-24D7-4EE4-B67E-4CA8FFB9B85A}"/>
    <dgm:cxn modelId="{D892598B-5032-4ECE-B841-10BF6D2AFBC8}" type="presOf" srcId="{A2925B22-68EF-4AE0-B8BE-2AC69E7B56E3}" destId="{750D07C4-B32C-43FE-B523-A63412B3CE9F}" srcOrd="0" destOrd="0" presId="urn:microsoft.com/office/officeart/2005/8/layout/hierarchy4"/>
    <dgm:cxn modelId="{0416FB55-9833-4F66-B247-3FBE75743024}" srcId="{94D1EF74-A55D-4D09-97CB-47274D61A725}" destId="{E84977A0-B895-4D06-8468-61D5E64F6058}" srcOrd="0" destOrd="0" parTransId="{5287F091-05D7-49BD-9CCF-9F4958ABB6EE}" sibTransId="{1B1BE90A-F94A-4D2B-B699-4D0559231AE7}"/>
    <dgm:cxn modelId="{8CC3EE22-BE28-4B80-B8DD-3D1944399C1C}" type="presOf" srcId="{E84977A0-B895-4D06-8468-61D5E64F6058}" destId="{9C37D009-00BE-47CC-B79C-0C745FE0D031}" srcOrd="0" destOrd="0" presId="urn:microsoft.com/office/officeart/2005/8/layout/hierarchy4"/>
    <dgm:cxn modelId="{E467B75D-35A1-4741-AF35-214A75A83895}" srcId="{F1D0F6F6-D132-4137-97D9-4D972C729422}" destId="{94D1EF74-A55D-4D09-97CB-47274D61A725}" srcOrd="0" destOrd="0" parTransId="{109C7C42-4A7D-4E66-B7BC-3B766A290C77}" sibTransId="{049D3387-F766-42AB-8CB9-DB4B28564575}"/>
    <dgm:cxn modelId="{9D4680C1-B122-4B57-B546-82205FDE11A1}" type="presOf" srcId="{94D1EF74-A55D-4D09-97CB-47274D61A725}" destId="{A167CA86-16EA-4730-A9C9-136A51669FCF}" srcOrd="0" destOrd="0" presId="urn:microsoft.com/office/officeart/2005/8/layout/hierarchy4"/>
    <dgm:cxn modelId="{AD07FD5F-3D98-4BB6-B09E-715EA35AFC6B}" type="presOf" srcId="{CBA003E5-6E71-4962-AC7F-CCAD2E413117}" destId="{029F745B-2610-4656-B6D4-7E8FC5B9C2BD}" srcOrd="0" destOrd="0" presId="urn:microsoft.com/office/officeart/2005/8/layout/hierarchy4"/>
    <dgm:cxn modelId="{3C691E1E-2624-4E34-861F-FA56E96B3CD1}" srcId="{94D1EF74-A55D-4D09-97CB-47274D61A725}" destId="{3B5AFE6E-7D49-46FF-808E-C02CFDB088B6}" srcOrd="1" destOrd="0" parTransId="{5308F86E-3CE4-41B4-AFDE-559F718F7C88}" sibTransId="{00C95537-8BBE-416D-A9D4-929FC99E86D3}"/>
    <dgm:cxn modelId="{6D7E3B56-A98F-482C-8948-CF90532D8DA8}" type="presParOf" srcId="{5F108E37-ED8B-43F8-93C3-7C6FD3AD3880}" destId="{4E1DC067-7C4E-47C4-9AD2-B9FBA5CE792B}" srcOrd="0" destOrd="0" presId="urn:microsoft.com/office/officeart/2005/8/layout/hierarchy4"/>
    <dgm:cxn modelId="{0581F5E7-481E-4E21-99A3-2021F6BF1B6A}" type="presParOf" srcId="{4E1DC067-7C4E-47C4-9AD2-B9FBA5CE792B}" destId="{A167CA86-16EA-4730-A9C9-136A51669FCF}" srcOrd="0" destOrd="0" presId="urn:microsoft.com/office/officeart/2005/8/layout/hierarchy4"/>
    <dgm:cxn modelId="{8867EDEF-3905-4FD3-86FB-6401B0E3C00D}" type="presParOf" srcId="{4E1DC067-7C4E-47C4-9AD2-B9FBA5CE792B}" destId="{FFDECDF0-E586-450F-8619-22A2C4D3A637}" srcOrd="1" destOrd="0" presId="urn:microsoft.com/office/officeart/2005/8/layout/hierarchy4"/>
    <dgm:cxn modelId="{2ECBA90F-9590-4EA3-81CB-ABFAEE62796A}" type="presParOf" srcId="{4E1DC067-7C4E-47C4-9AD2-B9FBA5CE792B}" destId="{0D9BC4F8-6283-48C0-A1F1-8714C1F4F0D2}" srcOrd="2" destOrd="0" presId="urn:microsoft.com/office/officeart/2005/8/layout/hierarchy4"/>
    <dgm:cxn modelId="{DF39AB27-A922-445F-BBAC-2D1DA81C9CE1}" type="presParOf" srcId="{0D9BC4F8-6283-48C0-A1F1-8714C1F4F0D2}" destId="{483F45BB-40A3-4240-B1B4-7D37F6739797}" srcOrd="0" destOrd="0" presId="urn:microsoft.com/office/officeart/2005/8/layout/hierarchy4"/>
    <dgm:cxn modelId="{D4F3247B-CC00-41D8-8D03-E4BF66DC7BFE}" type="presParOf" srcId="{483F45BB-40A3-4240-B1B4-7D37F6739797}" destId="{9C37D009-00BE-47CC-B79C-0C745FE0D031}" srcOrd="0" destOrd="0" presId="urn:microsoft.com/office/officeart/2005/8/layout/hierarchy4"/>
    <dgm:cxn modelId="{EBD4C489-E169-4F34-86C7-82F1FF4B750F}" type="presParOf" srcId="{483F45BB-40A3-4240-B1B4-7D37F6739797}" destId="{8D66649C-1BFA-4F2C-843F-18A24D7616B8}" srcOrd="1" destOrd="0" presId="urn:microsoft.com/office/officeart/2005/8/layout/hierarchy4"/>
    <dgm:cxn modelId="{BCAFA090-B37D-4398-9BAB-C002D74DE670}" type="presParOf" srcId="{483F45BB-40A3-4240-B1B4-7D37F6739797}" destId="{A5BE08BD-4035-4522-90B5-51DD482DCBCF}" srcOrd="2" destOrd="0" presId="urn:microsoft.com/office/officeart/2005/8/layout/hierarchy4"/>
    <dgm:cxn modelId="{1EF85F82-BAE4-415E-BC2D-AB71A01A1845}" type="presParOf" srcId="{A5BE08BD-4035-4522-90B5-51DD482DCBCF}" destId="{47E03573-7FB6-4C38-BD77-F2D4405ABF41}" srcOrd="0" destOrd="0" presId="urn:microsoft.com/office/officeart/2005/8/layout/hierarchy4"/>
    <dgm:cxn modelId="{C40A870F-FB4F-4D71-9778-81EB311D40FA}" type="presParOf" srcId="{47E03573-7FB6-4C38-BD77-F2D4405ABF41}" destId="{029F745B-2610-4656-B6D4-7E8FC5B9C2BD}" srcOrd="0" destOrd="0" presId="urn:microsoft.com/office/officeart/2005/8/layout/hierarchy4"/>
    <dgm:cxn modelId="{AB3877EB-30F6-4655-A113-8BB3F7763D80}" type="presParOf" srcId="{47E03573-7FB6-4C38-BD77-F2D4405ABF41}" destId="{34893C30-A1F5-47C1-B663-6B57805018F3}" srcOrd="1" destOrd="0" presId="urn:microsoft.com/office/officeart/2005/8/layout/hierarchy4"/>
    <dgm:cxn modelId="{58893691-2A6C-4652-8152-E59D5550A576}" type="presParOf" srcId="{0D9BC4F8-6283-48C0-A1F1-8714C1F4F0D2}" destId="{5FD2B1EF-3FDF-4C85-B000-2332C7FB5B74}" srcOrd="1" destOrd="0" presId="urn:microsoft.com/office/officeart/2005/8/layout/hierarchy4"/>
    <dgm:cxn modelId="{281EE25A-534D-4F40-B75A-194C7D3B931D}" type="presParOf" srcId="{0D9BC4F8-6283-48C0-A1F1-8714C1F4F0D2}" destId="{F94C462A-019C-4CCA-B80F-EDA76DCB9C63}" srcOrd="2" destOrd="0" presId="urn:microsoft.com/office/officeart/2005/8/layout/hierarchy4"/>
    <dgm:cxn modelId="{65E28EEA-0AF7-4742-88AA-3662FC48EC87}" type="presParOf" srcId="{F94C462A-019C-4CCA-B80F-EDA76DCB9C63}" destId="{90D62DC4-0C76-4C82-BC08-E02E34E444A0}" srcOrd="0" destOrd="0" presId="urn:microsoft.com/office/officeart/2005/8/layout/hierarchy4"/>
    <dgm:cxn modelId="{3D93AABC-9AC9-4C28-8E51-A8507B2C78DA}" type="presParOf" srcId="{F94C462A-019C-4CCA-B80F-EDA76DCB9C63}" destId="{9841869C-BC0A-42EF-97BB-D07B0F218D60}" srcOrd="1" destOrd="0" presId="urn:microsoft.com/office/officeart/2005/8/layout/hierarchy4"/>
    <dgm:cxn modelId="{FDEFCAD9-F154-41E2-93AC-192171DAEC1E}" type="presParOf" srcId="{F94C462A-019C-4CCA-B80F-EDA76DCB9C63}" destId="{570C52B3-FF9A-4EC4-9300-A4B65C3F45E5}" srcOrd="2" destOrd="0" presId="urn:microsoft.com/office/officeart/2005/8/layout/hierarchy4"/>
    <dgm:cxn modelId="{059BC967-EA6B-4163-9E1D-6EF849D6CE58}" type="presParOf" srcId="{570C52B3-FF9A-4EC4-9300-A4B65C3F45E5}" destId="{5BD95727-E939-41A7-A426-93645E36DD5C}" srcOrd="0" destOrd="0" presId="urn:microsoft.com/office/officeart/2005/8/layout/hierarchy4"/>
    <dgm:cxn modelId="{3348FACA-EF2F-4363-852A-E81EF41D3001}" type="presParOf" srcId="{5BD95727-E939-41A7-A426-93645E36DD5C}" destId="{750D07C4-B32C-43FE-B523-A63412B3CE9F}" srcOrd="0" destOrd="0" presId="urn:microsoft.com/office/officeart/2005/8/layout/hierarchy4"/>
    <dgm:cxn modelId="{B71F383F-D4D3-46F0-8402-5685325A54A9}" type="presParOf" srcId="{5BD95727-E939-41A7-A426-93645E36DD5C}" destId="{BF5CF3F2-6D60-4F40-BCCB-FFBB2D3C73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5A534E-4350-411A-B940-71B9DA22F2C2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BCCA0404-6336-4DAD-8A21-8AEC9D14811D}">
      <dgm:prSet phldrT="[Text]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cs-CZ" altLang="cs-CZ" sz="4800" b="0" dirty="0" smtClean="0">
              <a:latin typeface="Cambria" panose="02040503050406030204" pitchFamily="18" charset="0"/>
            </a:rPr>
            <a:t>Záleží na způsobu výuky !</a:t>
          </a:r>
          <a:endParaRPr lang="cs-CZ" sz="4800" b="0" dirty="0">
            <a:latin typeface="Cambria" panose="02040503050406030204" pitchFamily="18" charset="0"/>
          </a:endParaRPr>
        </a:p>
      </dgm:t>
    </dgm:pt>
    <dgm:pt modelId="{A3C60AE6-CBAE-48D0-BD1D-8462A271D4DB}" type="parTrans" cxnId="{EC377EDA-8D16-41B0-94BB-D7B88595FB9B}">
      <dgm:prSet/>
      <dgm:spPr/>
      <dgm:t>
        <a:bodyPr/>
        <a:lstStyle/>
        <a:p>
          <a:endParaRPr lang="cs-CZ"/>
        </a:p>
      </dgm:t>
    </dgm:pt>
    <dgm:pt modelId="{7A86ECFC-2A94-4DA3-96CF-2B6D60A1889F}" type="sibTrans" cxnId="{EC377EDA-8D16-41B0-94BB-D7B88595FB9B}">
      <dgm:prSet/>
      <dgm:spPr/>
      <dgm:t>
        <a:bodyPr/>
        <a:lstStyle/>
        <a:p>
          <a:endParaRPr lang="cs-CZ"/>
        </a:p>
      </dgm:t>
    </dgm:pt>
    <dgm:pt modelId="{B0C05906-14AC-402A-B6B5-42134DF5638A}">
      <dgm:prSet phldrT="[Text]" custT="1"/>
      <dgm:spPr/>
      <dgm:t>
        <a:bodyPr/>
        <a:lstStyle/>
        <a:p>
          <a:r>
            <a:rPr lang="cs-CZ" sz="3200" dirty="0" smtClean="0">
              <a:latin typeface="Cambria" panose="02040503050406030204" pitchFamily="18" charset="0"/>
            </a:rPr>
            <a:t>Efektivní výuka žáků s obtížemi ve čtení</a:t>
          </a:r>
        </a:p>
        <a:p>
          <a:r>
            <a:rPr lang="cs-CZ" sz="3200" dirty="0" smtClean="0">
              <a:latin typeface="Cambria" panose="02040503050406030204" pitchFamily="18" charset="0"/>
            </a:rPr>
            <a:t>zlepšuje výkony ve čtení a mění funkce mozk</a:t>
          </a:r>
          <a:r>
            <a:rPr lang="cs-CZ" sz="2800" dirty="0" smtClean="0">
              <a:latin typeface="Cambria" panose="02040503050406030204" pitchFamily="18" charset="0"/>
            </a:rPr>
            <a:t>u   </a:t>
          </a:r>
          <a:r>
            <a:rPr lang="cs-CZ" sz="2000" dirty="0" smtClean="0">
              <a:latin typeface="Cambria" panose="02040503050406030204" pitchFamily="18" charset="0"/>
            </a:rPr>
            <a:t>(</a:t>
          </a:r>
          <a:r>
            <a:rPr lang="cs-CZ" sz="2000" dirty="0" err="1" smtClean="0">
              <a:latin typeface="Cambria" panose="02040503050406030204" pitchFamily="18" charset="0"/>
            </a:rPr>
            <a:t>fMRI</a:t>
          </a:r>
          <a:r>
            <a:rPr lang="cs-CZ" sz="2000" dirty="0" smtClean="0">
              <a:latin typeface="Cambria" panose="02040503050406030204" pitchFamily="18" charset="0"/>
            </a:rPr>
            <a:t>, MEG) </a:t>
          </a:r>
          <a:r>
            <a:rPr lang="da-DK" sz="1600" dirty="0" smtClean="0"/>
            <a:t>(B.A. Shaywitz et al., 2004</a:t>
          </a:r>
          <a:r>
            <a:rPr lang="cs-CZ" sz="1600" dirty="0" smtClean="0"/>
            <a:t>)</a:t>
          </a:r>
          <a:endParaRPr lang="cs-CZ" sz="1600" dirty="0"/>
        </a:p>
      </dgm:t>
    </dgm:pt>
    <dgm:pt modelId="{4877D518-1BD1-4C20-8952-5374CE952E44}" type="parTrans" cxnId="{D17CDA4B-DE5A-436C-BA39-08640D2B84CD}">
      <dgm:prSet/>
      <dgm:spPr/>
      <dgm:t>
        <a:bodyPr/>
        <a:lstStyle/>
        <a:p>
          <a:endParaRPr lang="cs-CZ"/>
        </a:p>
      </dgm:t>
    </dgm:pt>
    <dgm:pt modelId="{69B4AD3A-F8FC-4BA8-9EEE-99D3EF7337D4}" type="sibTrans" cxnId="{D17CDA4B-DE5A-436C-BA39-08640D2B84CD}">
      <dgm:prSet/>
      <dgm:spPr/>
      <dgm:t>
        <a:bodyPr/>
        <a:lstStyle/>
        <a:p>
          <a:endParaRPr lang="cs-CZ"/>
        </a:p>
      </dgm:t>
    </dgm:pt>
    <dgm:pt modelId="{8C5C7F3E-62FB-4DCC-A634-493CAD668F9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CC2CDD5-300E-4B1E-B118-48602CC4E8A9}" type="parTrans" cxnId="{7783C2B3-97C2-434F-831F-3AF7B5CF15D5}">
      <dgm:prSet/>
      <dgm:spPr/>
      <dgm:t>
        <a:bodyPr/>
        <a:lstStyle/>
        <a:p>
          <a:endParaRPr lang="cs-CZ"/>
        </a:p>
      </dgm:t>
    </dgm:pt>
    <dgm:pt modelId="{212D529F-C9D8-4FD7-9D06-9FD7FFCF7203}" type="sibTrans" cxnId="{7783C2B3-97C2-434F-831F-3AF7B5CF15D5}">
      <dgm:prSet/>
      <dgm:spPr/>
      <dgm:t>
        <a:bodyPr/>
        <a:lstStyle/>
        <a:p>
          <a:endParaRPr lang="cs-CZ"/>
        </a:p>
      </dgm:t>
    </dgm:pt>
    <dgm:pt modelId="{A0D7DB36-B2B1-413D-A0F7-DCE11F9C1434}" type="pres">
      <dgm:prSet presAssocID="{495A534E-4350-411A-B940-71B9DA22F2C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57E4985-660D-4CEA-8F0C-3525D023E346}" type="pres">
      <dgm:prSet presAssocID="{BCCA0404-6336-4DAD-8A21-8AEC9D14811D}" presName="vertOne" presStyleCnt="0"/>
      <dgm:spPr/>
    </dgm:pt>
    <dgm:pt modelId="{2EEF1D18-38BD-4F32-B9D1-3E279FDD842D}" type="pres">
      <dgm:prSet presAssocID="{BCCA0404-6336-4DAD-8A21-8AEC9D14811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2E6F114-D33B-4204-8818-6EEC4888AB10}" type="pres">
      <dgm:prSet presAssocID="{BCCA0404-6336-4DAD-8A21-8AEC9D14811D}" presName="parTransOne" presStyleCnt="0"/>
      <dgm:spPr/>
    </dgm:pt>
    <dgm:pt modelId="{E51DB564-AEDA-483C-AEA0-D3CD0C92A9AB}" type="pres">
      <dgm:prSet presAssocID="{BCCA0404-6336-4DAD-8A21-8AEC9D14811D}" presName="horzOne" presStyleCnt="0"/>
      <dgm:spPr/>
    </dgm:pt>
    <dgm:pt modelId="{831AB7EB-8AAA-4191-9EF1-73E6E9C672AF}" type="pres">
      <dgm:prSet presAssocID="{B0C05906-14AC-402A-B6B5-42134DF5638A}" presName="vertTwo" presStyleCnt="0"/>
      <dgm:spPr/>
    </dgm:pt>
    <dgm:pt modelId="{70EA0405-F359-4E89-89F9-B5A35276D12D}" type="pres">
      <dgm:prSet presAssocID="{B0C05906-14AC-402A-B6B5-42134DF5638A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14A7A6-FC22-41CC-AB89-5F8CB4875D96}" type="pres">
      <dgm:prSet presAssocID="{B0C05906-14AC-402A-B6B5-42134DF5638A}" presName="parTransTwo" presStyleCnt="0"/>
      <dgm:spPr/>
    </dgm:pt>
    <dgm:pt modelId="{AEA489F3-8145-45E9-9C2B-C82591255BD0}" type="pres">
      <dgm:prSet presAssocID="{B0C05906-14AC-402A-B6B5-42134DF5638A}" presName="horzTwo" presStyleCnt="0"/>
      <dgm:spPr/>
    </dgm:pt>
    <dgm:pt modelId="{CDC0F5AA-4DD0-45C3-8BB5-5EFC1316A9CE}" type="pres">
      <dgm:prSet presAssocID="{8C5C7F3E-62FB-4DCC-A634-493CAD668F99}" presName="vertThree" presStyleCnt="0"/>
      <dgm:spPr/>
    </dgm:pt>
    <dgm:pt modelId="{2DB756F0-4E6E-4596-A155-1901891C4ABF}" type="pres">
      <dgm:prSet presAssocID="{8C5C7F3E-62FB-4DCC-A634-493CAD668F99}" presName="txThree" presStyleLbl="node3" presStyleIdx="0" presStyleCnt="1" custLinFactNeighborX="49" custLinFactNeighborY="13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6320F30-C471-42DA-B304-3E82C6328077}" type="pres">
      <dgm:prSet presAssocID="{8C5C7F3E-62FB-4DCC-A634-493CAD668F99}" presName="horzThree" presStyleCnt="0"/>
      <dgm:spPr/>
    </dgm:pt>
  </dgm:ptLst>
  <dgm:cxnLst>
    <dgm:cxn modelId="{D17CDA4B-DE5A-436C-BA39-08640D2B84CD}" srcId="{BCCA0404-6336-4DAD-8A21-8AEC9D14811D}" destId="{B0C05906-14AC-402A-B6B5-42134DF5638A}" srcOrd="0" destOrd="0" parTransId="{4877D518-1BD1-4C20-8952-5374CE952E44}" sibTransId="{69B4AD3A-F8FC-4BA8-9EEE-99D3EF7337D4}"/>
    <dgm:cxn modelId="{4005E007-1604-49AD-952F-ECFC31FB22DB}" type="presOf" srcId="{8C5C7F3E-62FB-4DCC-A634-493CAD668F99}" destId="{2DB756F0-4E6E-4596-A155-1901891C4ABF}" srcOrd="0" destOrd="0" presId="urn:microsoft.com/office/officeart/2005/8/layout/hierarchy4"/>
    <dgm:cxn modelId="{1406D8BA-CEEE-419C-BD23-8D777189D20E}" type="presOf" srcId="{B0C05906-14AC-402A-B6B5-42134DF5638A}" destId="{70EA0405-F359-4E89-89F9-B5A35276D12D}" srcOrd="0" destOrd="0" presId="urn:microsoft.com/office/officeart/2005/8/layout/hierarchy4"/>
    <dgm:cxn modelId="{F26D8CF9-0096-4FB4-A078-6D60F8948F84}" type="presOf" srcId="{BCCA0404-6336-4DAD-8A21-8AEC9D14811D}" destId="{2EEF1D18-38BD-4F32-B9D1-3E279FDD842D}" srcOrd="0" destOrd="0" presId="urn:microsoft.com/office/officeart/2005/8/layout/hierarchy4"/>
    <dgm:cxn modelId="{7783C2B3-97C2-434F-831F-3AF7B5CF15D5}" srcId="{B0C05906-14AC-402A-B6B5-42134DF5638A}" destId="{8C5C7F3E-62FB-4DCC-A634-493CAD668F99}" srcOrd="0" destOrd="0" parTransId="{FCC2CDD5-300E-4B1E-B118-48602CC4E8A9}" sibTransId="{212D529F-C9D8-4FD7-9D06-9FD7FFCF7203}"/>
    <dgm:cxn modelId="{54C7CE73-46FA-4B79-A263-13BC1140E9FD}" type="presOf" srcId="{495A534E-4350-411A-B940-71B9DA22F2C2}" destId="{A0D7DB36-B2B1-413D-A0F7-DCE11F9C1434}" srcOrd="0" destOrd="0" presId="urn:microsoft.com/office/officeart/2005/8/layout/hierarchy4"/>
    <dgm:cxn modelId="{EC377EDA-8D16-41B0-94BB-D7B88595FB9B}" srcId="{495A534E-4350-411A-B940-71B9DA22F2C2}" destId="{BCCA0404-6336-4DAD-8A21-8AEC9D14811D}" srcOrd="0" destOrd="0" parTransId="{A3C60AE6-CBAE-48D0-BD1D-8462A271D4DB}" sibTransId="{7A86ECFC-2A94-4DA3-96CF-2B6D60A1889F}"/>
    <dgm:cxn modelId="{AC31B481-066C-4B85-A3A5-63A87D75D2DF}" type="presParOf" srcId="{A0D7DB36-B2B1-413D-A0F7-DCE11F9C1434}" destId="{257E4985-660D-4CEA-8F0C-3525D023E346}" srcOrd="0" destOrd="0" presId="urn:microsoft.com/office/officeart/2005/8/layout/hierarchy4"/>
    <dgm:cxn modelId="{02D99642-22E3-4B73-9711-731021A9CDF0}" type="presParOf" srcId="{257E4985-660D-4CEA-8F0C-3525D023E346}" destId="{2EEF1D18-38BD-4F32-B9D1-3E279FDD842D}" srcOrd="0" destOrd="0" presId="urn:microsoft.com/office/officeart/2005/8/layout/hierarchy4"/>
    <dgm:cxn modelId="{42785D61-FC91-436C-8D58-0D8CA9D34CE1}" type="presParOf" srcId="{257E4985-660D-4CEA-8F0C-3525D023E346}" destId="{F2E6F114-D33B-4204-8818-6EEC4888AB10}" srcOrd="1" destOrd="0" presId="urn:microsoft.com/office/officeart/2005/8/layout/hierarchy4"/>
    <dgm:cxn modelId="{081D85A6-EC22-4415-847E-954F13613F95}" type="presParOf" srcId="{257E4985-660D-4CEA-8F0C-3525D023E346}" destId="{E51DB564-AEDA-483C-AEA0-D3CD0C92A9AB}" srcOrd="2" destOrd="0" presId="urn:microsoft.com/office/officeart/2005/8/layout/hierarchy4"/>
    <dgm:cxn modelId="{60234524-AE70-4E31-AD2C-F98D41D010BA}" type="presParOf" srcId="{E51DB564-AEDA-483C-AEA0-D3CD0C92A9AB}" destId="{831AB7EB-8AAA-4191-9EF1-73E6E9C672AF}" srcOrd="0" destOrd="0" presId="urn:microsoft.com/office/officeart/2005/8/layout/hierarchy4"/>
    <dgm:cxn modelId="{4BF5D141-059C-4E4D-B51F-583CC2721653}" type="presParOf" srcId="{831AB7EB-8AAA-4191-9EF1-73E6E9C672AF}" destId="{70EA0405-F359-4E89-89F9-B5A35276D12D}" srcOrd="0" destOrd="0" presId="urn:microsoft.com/office/officeart/2005/8/layout/hierarchy4"/>
    <dgm:cxn modelId="{4FF2D946-FC09-4464-B7BF-BEB928B01789}" type="presParOf" srcId="{831AB7EB-8AAA-4191-9EF1-73E6E9C672AF}" destId="{5914A7A6-FC22-41CC-AB89-5F8CB4875D96}" srcOrd="1" destOrd="0" presId="urn:microsoft.com/office/officeart/2005/8/layout/hierarchy4"/>
    <dgm:cxn modelId="{5FC8588D-1A0D-4AA8-B9F5-AE7B905DC0DE}" type="presParOf" srcId="{831AB7EB-8AAA-4191-9EF1-73E6E9C672AF}" destId="{AEA489F3-8145-45E9-9C2B-C82591255BD0}" srcOrd="2" destOrd="0" presId="urn:microsoft.com/office/officeart/2005/8/layout/hierarchy4"/>
    <dgm:cxn modelId="{645331CC-3D62-4841-B9B3-AB3EF42C1737}" type="presParOf" srcId="{AEA489F3-8145-45E9-9C2B-C82591255BD0}" destId="{CDC0F5AA-4DD0-45C3-8BB5-5EFC1316A9CE}" srcOrd="0" destOrd="0" presId="urn:microsoft.com/office/officeart/2005/8/layout/hierarchy4"/>
    <dgm:cxn modelId="{9C7D648B-ED2C-4209-A64E-AC279D5CA80F}" type="presParOf" srcId="{CDC0F5AA-4DD0-45C3-8BB5-5EFC1316A9CE}" destId="{2DB756F0-4E6E-4596-A155-1901891C4ABF}" srcOrd="0" destOrd="0" presId="urn:microsoft.com/office/officeart/2005/8/layout/hierarchy4"/>
    <dgm:cxn modelId="{AB0F8DF9-5926-4E5F-930E-827A46987E9E}" type="presParOf" srcId="{CDC0F5AA-4DD0-45C3-8BB5-5EFC1316A9CE}" destId="{86320F30-C471-42DA-B304-3E82C632807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9610AC5-E871-4F40-B966-CAB32944D992}" type="doc">
      <dgm:prSet loTypeId="urn:microsoft.com/office/officeart/2005/8/layout/hierarchy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60B3D01-7AF5-4DD4-A48E-C246272E6EC0}">
      <dgm:prSet phldrT="[Text]" custT="1"/>
      <dgm:spPr>
        <a:xfrm>
          <a:off x="0" y="0"/>
          <a:ext cx="8077167" cy="241506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cs-CZ" sz="3200" b="1" dirty="0" smtClean="0">
              <a:solidFill>
                <a:srgbClr val="FFC000"/>
              </a:solidFill>
              <a:latin typeface="Cambria" panose="02040503050406030204" pitchFamily="18" charset="0"/>
              <a:ea typeface="+mn-ea"/>
              <a:cs typeface="+mn-cs"/>
            </a:rPr>
            <a:t>K úspěšné realizaci efektivní výuky::</a:t>
          </a:r>
        </a:p>
        <a:p>
          <a:r>
            <a:rPr lang="cs-CZ" sz="3200" dirty="0" smtClean="0">
              <a:solidFill>
                <a:srgbClr val="00287D"/>
              </a:solidFill>
              <a:latin typeface="Cambria" panose="02040503050406030204" pitchFamily="18" charset="0"/>
              <a:ea typeface="+mn-ea"/>
              <a:cs typeface="+mn-cs"/>
            </a:rPr>
            <a:t>Pracovat na procesech, jako psaní, rozpoznávání slov a výslovnost, dokud se nestanou automatickými  </a:t>
          </a:r>
          <a:endParaRPr lang="cs-CZ" sz="3200" dirty="0">
            <a:solidFill>
              <a:srgbClr val="0028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7FBA08FC-2B80-4CBF-B79D-B8FC120FDA50}" type="parTrans" cxnId="{B45DD6C9-56BE-4C37-82EF-A80912356E94}">
      <dgm:prSet/>
      <dgm:spPr/>
      <dgm:t>
        <a:bodyPr/>
        <a:lstStyle/>
        <a:p>
          <a:endParaRPr lang="cs-CZ"/>
        </a:p>
      </dgm:t>
    </dgm:pt>
    <dgm:pt modelId="{BFF28C1B-AF38-4D84-BA74-9874003F1909}" type="sibTrans" cxnId="{B45DD6C9-56BE-4C37-82EF-A80912356E94}">
      <dgm:prSet/>
      <dgm:spPr/>
      <dgm:t>
        <a:bodyPr/>
        <a:lstStyle/>
        <a:p>
          <a:endParaRPr lang="cs-CZ"/>
        </a:p>
      </dgm:t>
    </dgm:pt>
    <dgm:pt modelId="{41C68407-229C-47F4-A2BA-250AE7FE6021}">
      <dgm:prSet phldrT="[Text]"/>
      <dgm:spPr>
        <a:xfrm>
          <a:off x="11208" y="2537080"/>
          <a:ext cx="5139191" cy="153667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cs-CZ" dirty="0" smtClean="0">
              <a:solidFill>
                <a:srgbClr val="00287D"/>
              </a:solidFill>
              <a:latin typeface="Cambria" panose="02040503050406030204" pitchFamily="18" charset="0"/>
              <a:ea typeface="+mn-ea"/>
              <a:cs typeface="+mn-cs"/>
            </a:rPr>
            <a:t>Umět sloučit zkušenosti z minulosti s novými postupy</a:t>
          </a:r>
          <a:endParaRPr lang="cs-CZ" dirty="0">
            <a:solidFill>
              <a:srgbClr val="00287D"/>
            </a:solidFill>
            <a:latin typeface="Cambria" panose="02040503050406030204" pitchFamily="18" charset="0"/>
            <a:ea typeface="+mn-ea"/>
            <a:cs typeface="+mn-cs"/>
          </a:endParaRPr>
        </a:p>
      </dgm:t>
    </dgm:pt>
    <dgm:pt modelId="{CE0C7132-CF06-4E75-8384-FA2393396F88}" type="parTrans" cxnId="{A79FC26D-F434-4C38-8CE3-1DACC7267C40}">
      <dgm:prSet/>
      <dgm:spPr/>
      <dgm:t>
        <a:bodyPr/>
        <a:lstStyle/>
        <a:p>
          <a:endParaRPr lang="cs-CZ"/>
        </a:p>
      </dgm:t>
    </dgm:pt>
    <dgm:pt modelId="{556CDCE2-86BA-4A9A-9D77-1758FA6F9220}" type="sibTrans" cxnId="{A79FC26D-F434-4C38-8CE3-1DACC7267C40}">
      <dgm:prSet/>
      <dgm:spPr/>
      <dgm:t>
        <a:bodyPr/>
        <a:lstStyle/>
        <a:p>
          <a:endParaRPr lang="cs-CZ"/>
        </a:p>
      </dgm:t>
    </dgm:pt>
    <dgm:pt modelId="{7DD5FF5B-A0B7-4376-B44A-8E937D8A1345}">
      <dgm:prSet phldrT="[Text]"/>
      <dgm:spPr>
        <a:xfrm>
          <a:off x="11208" y="4195084"/>
          <a:ext cx="2516744" cy="15366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AAFDC4A7-42AB-460C-B0F6-846234F7ED5A}" type="parTrans" cxnId="{17D0E33D-71C6-4043-9343-F462E8B08C0C}">
      <dgm:prSet/>
      <dgm:spPr/>
      <dgm:t>
        <a:bodyPr/>
        <a:lstStyle/>
        <a:p>
          <a:endParaRPr lang="cs-CZ"/>
        </a:p>
      </dgm:t>
    </dgm:pt>
    <dgm:pt modelId="{E0667DA2-B0A9-4EAA-943A-F9E3F7B58D38}" type="sibTrans" cxnId="{17D0E33D-71C6-4043-9343-F462E8B08C0C}">
      <dgm:prSet/>
      <dgm:spPr/>
      <dgm:t>
        <a:bodyPr/>
        <a:lstStyle/>
        <a:p>
          <a:endParaRPr lang="cs-CZ"/>
        </a:p>
      </dgm:t>
    </dgm:pt>
    <dgm:pt modelId="{59330A2B-28E0-4D0B-A60D-B18A7A54C623}">
      <dgm:prSet phldrT="[Text]"/>
      <dgm:spPr>
        <a:xfrm>
          <a:off x="2633655" y="4195084"/>
          <a:ext cx="2516744" cy="153667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27000"/>
        </a:effectLst>
      </dgm:spPr>
      <dgm:t>
        <a:bodyPr/>
        <a:lstStyle/>
        <a:p>
          <a:endParaRPr lang="cs-CZ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EC75412E-A2BC-4B62-8D52-6BCA1353C074}" type="parTrans" cxnId="{FCE7EDA8-2027-46C8-8098-E4CD69408D4D}">
      <dgm:prSet/>
      <dgm:spPr/>
      <dgm:t>
        <a:bodyPr/>
        <a:lstStyle/>
        <a:p>
          <a:endParaRPr lang="cs-CZ"/>
        </a:p>
      </dgm:t>
    </dgm:pt>
    <dgm:pt modelId="{A6CDFCB9-7E06-4904-80EC-202777272262}" type="sibTrans" cxnId="{FCE7EDA8-2027-46C8-8098-E4CD69408D4D}">
      <dgm:prSet/>
      <dgm:spPr/>
      <dgm:t>
        <a:bodyPr/>
        <a:lstStyle/>
        <a:p>
          <a:endParaRPr lang="cs-CZ"/>
        </a:p>
      </dgm:t>
    </dgm:pt>
    <dgm:pt modelId="{0DE896E6-38AD-4EB2-856B-4C0D07743640}">
      <dgm:prSet phldrT="[Text]"/>
      <dgm:spPr>
        <a:xfrm>
          <a:off x="5361806" y="2537080"/>
          <a:ext cx="2708947" cy="153667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softEdge rad="127000"/>
        </a:effectLst>
      </dgm:spPr>
      <dgm:t>
        <a:bodyPr/>
        <a:lstStyle/>
        <a:p>
          <a:endParaRPr lang="cs-CZ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B176428D-DADC-48DB-AB25-9B26151696A4}" type="parTrans" cxnId="{C70CCC36-DCB6-4DB3-9440-0271C14C627B}">
      <dgm:prSet/>
      <dgm:spPr/>
      <dgm:t>
        <a:bodyPr/>
        <a:lstStyle/>
        <a:p>
          <a:endParaRPr lang="cs-CZ"/>
        </a:p>
      </dgm:t>
    </dgm:pt>
    <dgm:pt modelId="{810A8212-CA10-42E4-BA52-495E00A3A89D}" type="sibTrans" cxnId="{C70CCC36-DCB6-4DB3-9440-0271C14C627B}">
      <dgm:prSet/>
      <dgm:spPr/>
      <dgm:t>
        <a:bodyPr/>
        <a:lstStyle/>
        <a:p>
          <a:endParaRPr lang="cs-CZ"/>
        </a:p>
      </dgm:t>
    </dgm:pt>
    <dgm:pt modelId="{022CEEA0-6D13-44C8-8790-616292581AE9}">
      <dgm:prSet phldrT="[Text]" custT="1"/>
      <dgm:spPr>
        <a:xfrm>
          <a:off x="5361806" y="4195084"/>
          <a:ext cx="2708947" cy="1536679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546A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cs-CZ" sz="2400" dirty="0" smtClean="0">
              <a:solidFill>
                <a:srgbClr val="00287D"/>
              </a:solidFill>
              <a:latin typeface="Cambria" panose="02040503050406030204" pitchFamily="18" charset="0"/>
              <a:ea typeface="+mn-ea"/>
              <a:cs typeface="+mn-cs"/>
            </a:rPr>
            <a:t>Zavádět nové koncepty, zkoušet učit stejné věci </a:t>
          </a:r>
          <a:r>
            <a:rPr lang="cs-CZ" sz="2400" dirty="0" smtClean="0">
              <a:solidFill>
                <a:srgbClr val="0028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+mn-ea"/>
              <a:cs typeface="+mn-cs"/>
            </a:rPr>
            <a:t>jinými způsoby</a:t>
          </a:r>
          <a:endParaRPr lang="cs-CZ" sz="2400" dirty="0">
            <a:solidFill>
              <a:srgbClr val="00287D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+mn-ea"/>
            <a:cs typeface="+mn-cs"/>
          </a:endParaRPr>
        </a:p>
      </dgm:t>
    </dgm:pt>
    <dgm:pt modelId="{BA5BD82A-FE62-4CE7-B2D3-41A5CC4CA3CF}" type="parTrans" cxnId="{2594E785-D4E6-42A1-8B35-D1A4AE906898}">
      <dgm:prSet/>
      <dgm:spPr/>
      <dgm:t>
        <a:bodyPr/>
        <a:lstStyle/>
        <a:p>
          <a:endParaRPr lang="cs-CZ"/>
        </a:p>
      </dgm:t>
    </dgm:pt>
    <dgm:pt modelId="{9E47A79F-6E7F-47EF-9926-30FCEDCC7DBF}" type="sibTrans" cxnId="{2594E785-D4E6-42A1-8B35-D1A4AE906898}">
      <dgm:prSet/>
      <dgm:spPr/>
      <dgm:t>
        <a:bodyPr/>
        <a:lstStyle/>
        <a:p>
          <a:endParaRPr lang="cs-CZ"/>
        </a:p>
      </dgm:t>
    </dgm:pt>
    <dgm:pt modelId="{9F27CE49-7947-4034-8326-920F10D0180A}" type="pres">
      <dgm:prSet presAssocID="{F9610AC5-E871-4F40-B966-CAB32944D99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185B9DA-44C9-4F6D-90CA-E61A95FFE44B}" type="pres">
      <dgm:prSet presAssocID="{960B3D01-7AF5-4DD4-A48E-C246272E6EC0}" presName="vertOne" presStyleCnt="0"/>
      <dgm:spPr/>
    </dgm:pt>
    <dgm:pt modelId="{F7BCC24D-EAF0-408E-B97F-9A99D8F1310C}" type="pres">
      <dgm:prSet presAssocID="{960B3D01-7AF5-4DD4-A48E-C246272E6EC0}" presName="txOne" presStyleLbl="node0" presStyleIdx="0" presStyleCnt="1" custScaleX="100023" custScaleY="157161" custLinFactY="-20791" custLinFactNeighborX="-76" custLinFactNeighborY="-10000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91848AC-D278-4CA6-BB91-5DEC96405A58}" type="pres">
      <dgm:prSet presAssocID="{960B3D01-7AF5-4DD4-A48E-C246272E6EC0}" presName="parTransOne" presStyleCnt="0"/>
      <dgm:spPr/>
    </dgm:pt>
    <dgm:pt modelId="{2F9BAE41-4555-4F94-9BD6-1731DFC75F22}" type="pres">
      <dgm:prSet presAssocID="{960B3D01-7AF5-4DD4-A48E-C246272E6EC0}" presName="horzOne" presStyleCnt="0"/>
      <dgm:spPr/>
    </dgm:pt>
    <dgm:pt modelId="{BACDB8F8-844A-4B37-A1E3-5237E6EB86E6}" type="pres">
      <dgm:prSet presAssocID="{41C68407-229C-47F4-A2BA-250AE7FE6021}" presName="vertTwo" presStyleCnt="0"/>
      <dgm:spPr/>
    </dgm:pt>
    <dgm:pt modelId="{64CE5B8E-CF94-4B21-81A6-52DB252B65F2}" type="pres">
      <dgm:prSet presAssocID="{41C68407-229C-47F4-A2BA-250AE7FE6021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D9D4A6A-81AD-444B-A371-1ECEB0F82B4B}" type="pres">
      <dgm:prSet presAssocID="{41C68407-229C-47F4-A2BA-250AE7FE6021}" presName="parTransTwo" presStyleCnt="0"/>
      <dgm:spPr/>
    </dgm:pt>
    <dgm:pt modelId="{1264D65B-246A-4399-BB50-802464FCF5A8}" type="pres">
      <dgm:prSet presAssocID="{41C68407-229C-47F4-A2BA-250AE7FE6021}" presName="horzTwo" presStyleCnt="0"/>
      <dgm:spPr/>
    </dgm:pt>
    <dgm:pt modelId="{9D537601-4184-47F5-BB35-458006DE7721}" type="pres">
      <dgm:prSet presAssocID="{7DD5FF5B-A0B7-4376-B44A-8E937D8A1345}" presName="vertThree" presStyleCnt="0"/>
      <dgm:spPr/>
    </dgm:pt>
    <dgm:pt modelId="{A2752A1E-C1CC-4A75-931D-F8E174998637}" type="pres">
      <dgm:prSet presAssocID="{7DD5FF5B-A0B7-4376-B44A-8E937D8A1345}" presName="txThree" presStyleLbl="node3" presStyleIdx="0" presStyleCnt="3" custScaleX="101123" custScaleY="9849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E49C2F2-0D25-40BC-BA2D-C7673DD814B3}" type="pres">
      <dgm:prSet presAssocID="{7DD5FF5B-A0B7-4376-B44A-8E937D8A1345}" presName="horzThree" presStyleCnt="0"/>
      <dgm:spPr/>
    </dgm:pt>
    <dgm:pt modelId="{80A8ED25-4EFC-4CFA-92BE-8A6F78E5D63B}" type="pres">
      <dgm:prSet presAssocID="{E0667DA2-B0A9-4EAA-943A-F9E3F7B58D38}" presName="sibSpaceThree" presStyleCnt="0"/>
      <dgm:spPr/>
    </dgm:pt>
    <dgm:pt modelId="{C26BB9EA-3B42-44D9-95CB-F81F5B537495}" type="pres">
      <dgm:prSet presAssocID="{59330A2B-28E0-4D0B-A60D-B18A7A54C623}" presName="vertThree" presStyleCnt="0"/>
      <dgm:spPr/>
    </dgm:pt>
    <dgm:pt modelId="{038BE448-64E7-4621-B9FC-AAFD3C1F276A}" type="pres">
      <dgm:prSet presAssocID="{59330A2B-28E0-4D0B-A60D-B18A7A54C62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13D4FAB-EF86-4E37-BE7A-C15C15A8CDFC}" type="pres">
      <dgm:prSet presAssocID="{59330A2B-28E0-4D0B-A60D-B18A7A54C623}" presName="horzThree" presStyleCnt="0"/>
      <dgm:spPr/>
    </dgm:pt>
    <dgm:pt modelId="{7E13A6BA-A171-4DA4-AFC3-43BFDD8BFC95}" type="pres">
      <dgm:prSet presAssocID="{556CDCE2-86BA-4A9A-9D77-1758FA6F9220}" presName="sibSpaceTwo" presStyleCnt="0"/>
      <dgm:spPr/>
    </dgm:pt>
    <dgm:pt modelId="{902E6303-983E-4084-9591-EE1D01C3E10E}" type="pres">
      <dgm:prSet presAssocID="{0DE896E6-38AD-4EB2-856B-4C0D07743640}" presName="vertTwo" presStyleCnt="0"/>
      <dgm:spPr/>
    </dgm:pt>
    <dgm:pt modelId="{F1128D81-FCB0-4D4D-975D-FF515D8D4ED2}" type="pres">
      <dgm:prSet presAssocID="{0DE896E6-38AD-4EB2-856B-4C0D07743640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3C20947-DBB3-480D-BBA7-92F3E6B40A57}" type="pres">
      <dgm:prSet presAssocID="{0DE896E6-38AD-4EB2-856B-4C0D07743640}" presName="parTransTwo" presStyleCnt="0"/>
      <dgm:spPr/>
    </dgm:pt>
    <dgm:pt modelId="{AD172E91-793A-4FA6-88FE-2C581532D29D}" type="pres">
      <dgm:prSet presAssocID="{0DE896E6-38AD-4EB2-856B-4C0D07743640}" presName="horzTwo" presStyleCnt="0"/>
      <dgm:spPr/>
    </dgm:pt>
    <dgm:pt modelId="{1B2573E3-77C5-4345-A99E-7B788F4EE3C5}" type="pres">
      <dgm:prSet presAssocID="{022CEEA0-6D13-44C8-8790-616292581AE9}" presName="vertThree" presStyleCnt="0"/>
      <dgm:spPr/>
    </dgm:pt>
    <dgm:pt modelId="{9FF17486-F8D7-4B67-A32A-37E0C848F039}" type="pres">
      <dgm:prSet presAssocID="{022CEEA0-6D13-44C8-8790-616292581AE9}" presName="txThree" presStyleLbl="node3" presStyleIdx="2" presStyleCnt="3" custScaleX="10763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6DE01FF-DC9D-418E-9E5C-250A56E8E6B8}" type="pres">
      <dgm:prSet presAssocID="{022CEEA0-6D13-44C8-8790-616292581AE9}" presName="horzThree" presStyleCnt="0"/>
      <dgm:spPr/>
    </dgm:pt>
  </dgm:ptLst>
  <dgm:cxnLst>
    <dgm:cxn modelId="{F8E20513-6103-489C-A317-89F2D31B1C81}" type="presOf" srcId="{022CEEA0-6D13-44C8-8790-616292581AE9}" destId="{9FF17486-F8D7-4B67-A32A-37E0C848F039}" srcOrd="0" destOrd="0" presId="urn:microsoft.com/office/officeart/2005/8/layout/hierarchy4"/>
    <dgm:cxn modelId="{0C12E89A-5724-4B2C-BA29-55B5E6B937A2}" type="presOf" srcId="{59330A2B-28E0-4D0B-A60D-B18A7A54C623}" destId="{038BE448-64E7-4621-B9FC-AAFD3C1F276A}" srcOrd="0" destOrd="0" presId="urn:microsoft.com/office/officeart/2005/8/layout/hierarchy4"/>
    <dgm:cxn modelId="{2594E785-D4E6-42A1-8B35-D1A4AE906898}" srcId="{0DE896E6-38AD-4EB2-856B-4C0D07743640}" destId="{022CEEA0-6D13-44C8-8790-616292581AE9}" srcOrd="0" destOrd="0" parTransId="{BA5BD82A-FE62-4CE7-B2D3-41A5CC4CA3CF}" sibTransId="{9E47A79F-6E7F-47EF-9926-30FCEDCC7DBF}"/>
    <dgm:cxn modelId="{A79FC26D-F434-4C38-8CE3-1DACC7267C40}" srcId="{960B3D01-7AF5-4DD4-A48E-C246272E6EC0}" destId="{41C68407-229C-47F4-A2BA-250AE7FE6021}" srcOrd="0" destOrd="0" parTransId="{CE0C7132-CF06-4E75-8384-FA2393396F88}" sibTransId="{556CDCE2-86BA-4A9A-9D77-1758FA6F9220}"/>
    <dgm:cxn modelId="{DC81196E-C9FD-4C51-B8BD-FEF5938FB016}" type="presOf" srcId="{0DE896E6-38AD-4EB2-856B-4C0D07743640}" destId="{F1128D81-FCB0-4D4D-975D-FF515D8D4ED2}" srcOrd="0" destOrd="0" presId="urn:microsoft.com/office/officeart/2005/8/layout/hierarchy4"/>
    <dgm:cxn modelId="{FCE7EDA8-2027-46C8-8098-E4CD69408D4D}" srcId="{41C68407-229C-47F4-A2BA-250AE7FE6021}" destId="{59330A2B-28E0-4D0B-A60D-B18A7A54C623}" srcOrd="1" destOrd="0" parTransId="{EC75412E-A2BC-4B62-8D52-6BCA1353C074}" sibTransId="{A6CDFCB9-7E06-4904-80EC-202777272262}"/>
    <dgm:cxn modelId="{198784CB-E626-46A2-AE8F-2851125193C9}" type="presOf" srcId="{F9610AC5-E871-4F40-B966-CAB32944D992}" destId="{9F27CE49-7947-4034-8326-920F10D0180A}" srcOrd="0" destOrd="0" presId="urn:microsoft.com/office/officeart/2005/8/layout/hierarchy4"/>
    <dgm:cxn modelId="{FDC0CE3E-13FD-4A50-8BC9-2A3496E1740A}" type="presOf" srcId="{7DD5FF5B-A0B7-4376-B44A-8E937D8A1345}" destId="{A2752A1E-C1CC-4A75-931D-F8E174998637}" srcOrd="0" destOrd="0" presId="urn:microsoft.com/office/officeart/2005/8/layout/hierarchy4"/>
    <dgm:cxn modelId="{4FC9AC23-2502-4C23-B00A-254EE403CAC9}" type="presOf" srcId="{41C68407-229C-47F4-A2BA-250AE7FE6021}" destId="{64CE5B8E-CF94-4B21-81A6-52DB252B65F2}" srcOrd="0" destOrd="0" presId="urn:microsoft.com/office/officeart/2005/8/layout/hierarchy4"/>
    <dgm:cxn modelId="{C70CCC36-DCB6-4DB3-9440-0271C14C627B}" srcId="{960B3D01-7AF5-4DD4-A48E-C246272E6EC0}" destId="{0DE896E6-38AD-4EB2-856B-4C0D07743640}" srcOrd="1" destOrd="0" parTransId="{B176428D-DADC-48DB-AB25-9B26151696A4}" sibTransId="{810A8212-CA10-42E4-BA52-495E00A3A89D}"/>
    <dgm:cxn modelId="{B45DD6C9-56BE-4C37-82EF-A80912356E94}" srcId="{F9610AC5-E871-4F40-B966-CAB32944D992}" destId="{960B3D01-7AF5-4DD4-A48E-C246272E6EC0}" srcOrd="0" destOrd="0" parTransId="{7FBA08FC-2B80-4CBF-B79D-B8FC120FDA50}" sibTransId="{BFF28C1B-AF38-4D84-BA74-9874003F1909}"/>
    <dgm:cxn modelId="{73BC53F3-647F-496F-8691-29D07CBB7112}" type="presOf" srcId="{960B3D01-7AF5-4DD4-A48E-C246272E6EC0}" destId="{F7BCC24D-EAF0-408E-B97F-9A99D8F1310C}" srcOrd="0" destOrd="0" presId="urn:microsoft.com/office/officeart/2005/8/layout/hierarchy4"/>
    <dgm:cxn modelId="{17D0E33D-71C6-4043-9343-F462E8B08C0C}" srcId="{41C68407-229C-47F4-A2BA-250AE7FE6021}" destId="{7DD5FF5B-A0B7-4376-B44A-8E937D8A1345}" srcOrd="0" destOrd="0" parTransId="{AAFDC4A7-42AB-460C-B0F6-846234F7ED5A}" sibTransId="{E0667DA2-B0A9-4EAA-943A-F9E3F7B58D38}"/>
    <dgm:cxn modelId="{F2D55F37-7ABC-4862-B2D8-9E44308C6A48}" type="presParOf" srcId="{9F27CE49-7947-4034-8326-920F10D0180A}" destId="{2185B9DA-44C9-4F6D-90CA-E61A95FFE44B}" srcOrd="0" destOrd="0" presId="urn:microsoft.com/office/officeart/2005/8/layout/hierarchy4"/>
    <dgm:cxn modelId="{3AB05C92-ECFC-4ACB-B09B-856B5FD8F5DE}" type="presParOf" srcId="{2185B9DA-44C9-4F6D-90CA-E61A95FFE44B}" destId="{F7BCC24D-EAF0-408E-B97F-9A99D8F1310C}" srcOrd="0" destOrd="0" presId="urn:microsoft.com/office/officeart/2005/8/layout/hierarchy4"/>
    <dgm:cxn modelId="{74C07FC8-67FC-4F9D-8EC7-8550FADA0C73}" type="presParOf" srcId="{2185B9DA-44C9-4F6D-90CA-E61A95FFE44B}" destId="{891848AC-D278-4CA6-BB91-5DEC96405A58}" srcOrd="1" destOrd="0" presId="urn:microsoft.com/office/officeart/2005/8/layout/hierarchy4"/>
    <dgm:cxn modelId="{B2236A02-8668-424F-9560-3AC9C2C0B212}" type="presParOf" srcId="{2185B9DA-44C9-4F6D-90CA-E61A95FFE44B}" destId="{2F9BAE41-4555-4F94-9BD6-1731DFC75F22}" srcOrd="2" destOrd="0" presId="urn:microsoft.com/office/officeart/2005/8/layout/hierarchy4"/>
    <dgm:cxn modelId="{5D444377-A582-416C-840A-5543F37DA021}" type="presParOf" srcId="{2F9BAE41-4555-4F94-9BD6-1731DFC75F22}" destId="{BACDB8F8-844A-4B37-A1E3-5237E6EB86E6}" srcOrd="0" destOrd="0" presId="urn:microsoft.com/office/officeart/2005/8/layout/hierarchy4"/>
    <dgm:cxn modelId="{DBA96921-C774-4706-B1E0-0F0E7D8A6C28}" type="presParOf" srcId="{BACDB8F8-844A-4B37-A1E3-5237E6EB86E6}" destId="{64CE5B8E-CF94-4B21-81A6-52DB252B65F2}" srcOrd="0" destOrd="0" presId="urn:microsoft.com/office/officeart/2005/8/layout/hierarchy4"/>
    <dgm:cxn modelId="{83F3CD29-8796-4129-AD44-9ACB9CBC3278}" type="presParOf" srcId="{BACDB8F8-844A-4B37-A1E3-5237E6EB86E6}" destId="{AD9D4A6A-81AD-444B-A371-1ECEB0F82B4B}" srcOrd="1" destOrd="0" presId="urn:microsoft.com/office/officeart/2005/8/layout/hierarchy4"/>
    <dgm:cxn modelId="{B4AE502F-90D0-44DC-8B7F-A15371246180}" type="presParOf" srcId="{BACDB8F8-844A-4B37-A1E3-5237E6EB86E6}" destId="{1264D65B-246A-4399-BB50-802464FCF5A8}" srcOrd="2" destOrd="0" presId="urn:microsoft.com/office/officeart/2005/8/layout/hierarchy4"/>
    <dgm:cxn modelId="{729EEF50-C5B5-4F62-BFB9-36662EA8CC58}" type="presParOf" srcId="{1264D65B-246A-4399-BB50-802464FCF5A8}" destId="{9D537601-4184-47F5-BB35-458006DE7721}" srcOrd="0" destOrd="0" presId="urn:microsoft.com/office/officeart/2005/8/layout/hierarchy4"/>
    <dgm:cxn modelId="{D6F99AC8-7173-456A-A681-1CEE8FE5F37D}" type="presParOf" srcId="{9D537601-4184-47F5-BB35-458006DE7721}" destId="{A2752A1E-C1CC-4A75-931D-F8E174998637}" srcOrd="0" destOrd="0" presId="urn:microsoft.com/office/officeart/2005/8/layout/hierarchy4"/>
    <dgm:cxn modelId="{E458ACA3-C0AE-4C92-8E15-DD14597CBF4B}" type="presParOf" srcId="{9D537601-4184-47F5-BB35-458006DE7721}" destId="{AE49C2F2-0D25-40BC-BA2D-C7673DD814B3}" srcOrd="1" destOrd="0" presId="urn:microsoft.com/office/officeart/2005/8/layout/hierarchy4"/>
    <dgm:cxn modelId="{DF5D4724-374D-4075-A910-863254AC9603}" type="presParOf" srcId="{1264D65B-246A-4399-BB50-802464FCF5A8}" destId="{80A8ED25-4EFC-4CFA-92BE-8A6F78E5D63B}" srcOrd="1" destOrd="0" presId="urn:microsoft.com/office/officeart/2005/8/layout/hierarchy4"/>
    <dgm:cxn modelId="{C7D7424D-6E36-468A-BFE4-95B27338DD34}" type="presParOf" srcId="{1264D65B-246A-4399-BB50-802464FCF5A8}" destId="{C26BB9EA-3B42-44D9-95CB-F81F5B537495}" srcOrd="2" destOrd="0" presId="urn:microsoft.com/office/officeart/2005/8/layout/hierarchy4"/>
    <dgm:cxn modelId="{1888DE9E-E43D-490D-9669-EBC017D0D893}" type="presParOf" srcId="{C26BB9EA-3B42-44D9-95CB-F81F5B537495}" destId="{038BE448-64E7-4621-B9FC-AAFD3C1F276A}" srcOrd="0" destOrd="0" presId="urn:microsoft.com/office/officeart/2005/8/layout/hierarchy4"/>
    <dgm:cxn modelId="{199BD6EA-43D0-4445-8841-C851227C970A}" type="presParOf" srcId="{C26BB9EA-3B42-44D9-95CB-F81F5B537495}" destId="{613D4FAB-EF86-4E37-BE7A-C15C15A8CDFC}" srcOrd="1" destOrd="0" presId="urn:microsoft.com/office/officeart/2005/8/layout/hierarchy4"/>
    <dgm:cxn modelId="{B48178DD-84B8-4383-8469-4851753FBCEF}" type="presParOf" srcId="{2F9BAE41-4555-4F94-9BD6-1731DFC75F22}" destId="{7E13A6BA-A171-4DA4-AFC3-43BFDD8BFC95}" srcOrd="1" destOrd="0" presId="urn:microsoft.com/office/officeart/2005/8/layout/hierarchy4"/>
    <dgm:cxn modelId="{9EEF3223-0F03-413D-A1E9-4B522E8DEA80}" type="presParOf" srcId="{2F9BAE41-4555-4F94-9BD6-1731DFC75F22}" destId="{902E6303-983E-4084-9591-EE1D01C3E10E}" srcOrd="2" destOrd="0" presId="urn:microsoft.com/office/officeart/2005/8/layout/hierarchy4"/>
    <dgm:cxn modelId="{982F6A62-040A-4027-B780-ED8488655728}" type="presParOf" srcId="{902E6303-983E-4084-9591-EE1D01C3E10E}" destId="{F1128D81-FCB0-4D4D-975D-FF515D8D4ED2}" srcOrd="0" destOrd="0" presId="urn:microsoft.com/office/officeart/2005/8/layout/hierarchy4"/>
    <dgm:cxn modelId="{A6744FD1-D7BB-401F-9CD0-0DEE0D339A66}" type="presParOf" srcId="{902E6303-983E-4084-9591-EE1D01C3E10E}" destId="{83C20947-DBB3-480D-BBA7-92F3E6B40A57}" srcOrd="1" destOrd="0" presId="urn:microsoft.com/office/officeart/2005/8/layout/hierarchy4"/>
    <dgm:cxn modelId="{2D04D092-03EE-42D8-BFF2-6ED446CF431B}" type="presParOf" srcId="{902E6303-983E-4084-9591-EE1D01C3E10E}" destId="{AD172E91-793A-4FA6-88FE-2C581532D29D}" srcOrd="2" destOrd="0" presId="urn:microsoft.com/office/officeart/2005/8/layout/hierarchy4"/>
    <dgm:cxn modelId="{48CB8F0B-1CA1-4AAA-93EA-D160A07FA152}" type="presParOf" srcId="{AD172E91-793A-4FA6-88FE-2C581532D29D}" destId="{1B2573E3-77C5-4345-A99E-7B788F4EE3C5}" srcOrd="0" destOrd="0" presId="urn:microsoft.com/office/officeart/2005/8/layout/hierarchy4"/>
    <dgm:cxn modelId="{26544716-C87D-4EF6-A311-E8793CACB549}" type="presParOf" srcId="{1B2573E3-77C5-4345-A99E-7B788F4EE3C5}" destId="{9FF17486-F8D7-4B67-A32A-37E0C848F039}" srcOrd="0" destOrd="0" presId="urn:microsoft.com/office/officeart/2005/8/layout/hierarchy4"/>
    <dgm:cxn modelId="{0C1063F4-09D4-418C-97DF-61095B3539F3}" type="presParOf" srcId="{1B2573E3-77C5-4345-A99E-7B788F4EE3C5}" destId="{C6DE01FF-DC9D-418E-9E5C-250A56E8E6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9CE4203-AFF7-4B84-B52F-A1B562452C90}" type="doc">
      <dgm:prSet loTypeId="urn:microsoft.com/office/officeart/2005/8/layout/hierarchy4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607612F4-9BA2-4A1D-84BE-D538CD5C08F3}">
      <dgm:prSet phldrT="[Text]"/>
      <dgm:spPr>
        <a:xfrm>
          <a:off x="6323" y="4427"/>
          <a:ext cx="8069314" cy="1834258"/>
        </a:xfr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C8852AD-64EF-4108-9039-42E35E5621B1}" type="parTrans" cxnId="{B8F18E1B-449C-4B4A-AD1B-2B4F11560C1E}">
      <dgm:prSet/>
      <dgm:spPr/>
      <dgm:t>
        <a:bodyPr/>
        <a:lstStyle/>
        <a:p>
          <a:endParaRPr lang="cs-CZ"/>
        </a:p>
      </dgm:t>
    </dgm:pt>
    <dgm:pt modelId="{9B9191F0-3FA2-400F-B3A7-21539383172B}" type="sibTrans" cxnId="{B8F18E1B-449C-4B4A-AD1B-2B4F11560C1E}">
      <dgm:prSet/>
      <dgm:spPr/>
      <dgm:t>
        <a:bodyPr/>
        <a:lstStyle/>
        <a:p>
          <a:endParaRPr lang="cs-CZ"/>
        </a:p>
      </dgm:t>
    </dgm:pt>
    <dgm:pt modelId="{16A1EB26-4078-4025-8D08-83731D9CC858}">
      <dgm:prSet phldrT="[Text]"/>
      <dgm:spPr>
        <a:xfrm>
          <a:off x="83120" y="1986756"/>
          <a:ext cx="4489966" cy="3792567"/>
        </a:xfrm>
        <a:solidFill>
          <a:schemeClr val="bg1"/>
        </a:solidFill>
        <a:ln w="28575"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cs-CZ" b="1" dirty="0" smtClean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rPr>
            <a:t>Instrumentální obohacovaní </a:t>
          </a:r>
          <a:r>
            <a:rPr lang="cs-CZ" b="0" dirty="0" smtClean="0">
              <a:solidFill>
                <a:schemeClr val="tx2"/>
              </a:solidFill>
              <a:latin typeface="Calibri" panose="020F0502020204030204" pitchFamily="34" charset="0"/>
              <a:ea typeface="+mn-ea"/>
              <a:cs typeface="+mn-cs"/>
            </a:rPr>
            <a:t>akceleruje naše myšlení, zvýší efektivitu učení, učí pracovat s chybou, přinese radost a klid do naší práce</a:t>
          </a:r>
          <a:endParaRPr lang="cs-CZ" b="0" dirty="0">
            <a:solidFill>
              <a:schemeClr val="tx2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BE1DCDE6-677C-419D-B61C-A793B38F89EE}" type="parTrans" cxnId="{5CA954E4-8117-4D54-92D4-565291ED7119}">
      <dgm:prSet/>
      <dgm:spPr/>
      <dgm:t>
        <a:bodyPr/>
        <a:lstStyle/>
        <a:p>
          <a:endParaRPr lang="cs-CZ"/>
        </a:p>
      </dgm:t>
    </dgm:pt>
    <dgm:pt modelId="{31634797-44B0-4F14-BD58-569879CD9243}" type="sibTrans" cxnId="{5CA954E4-8117-4D54-92D4-565291ED7119}">
      <dgm:prSet/>
      <dgm:spPr/>
      <dgm:t>
        <a:bodyPr/>
        <a:lstStyle/>
        <a:p>
          <a:endParaRPr lang="cs-CZ"/>
        </a:p>
      </dgm:t>
    </dgm:pt>
    <dgm:pt modelId="{CCA9C6DE-ED80-4509-BA9E-C82DD264AE19}">
      <dgm:prSet phldrT="[Text]"/>
      <dgm:spPr>
        <a:xfrm>
          <a:off x="4895522" y="2638021"/>
          <a:ext cx="3186439" cy="3141295"/>
        </a:xfr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glow rad="101600">
            <a:schemeClr val="accent4">
              <a:satMod val="175000"/>
              <a:alpha val="40000"/>
            </a:schemeClr>
          </a:glow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cs-CZ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A7FD4B4-3E3F-4186-8BF6-F7DF08BE632F}" type="parTrans" cxnId="{AA45227A-CEAD-44F4-B07D-49D8159F093D}">
      <dgm:prSet/>
      <dgm:spPr/>
      <dgm:t>
        <a:bodyPr/>
        <a:lstStyle/>
        <a:p>
          <a:endParaRPr lang="cs-CZ"/>
        </a:p>
      </dgm:t>
    </dgm:pt>
    <dgm:pt modelId="{EBC5F810-131D-4D28-8A68-A79A87016D6E}" type="sibTrans" cxnId="{AA45227A-CEAD-44F4-B07D-49D8159F093D}">
      <dgm:prSet/>
      <dgm:spPr/>
      <dgm:t>
        <a:bodyPr/>
        <a:lstStyle/>
        <a:p>
          <a:endParaRPr lang="cs-CZ"/>
        </a:p>
      </dgm:t>
    </dgm:pt>
    <dgm:pt modelId="{42FAC9EB-8B64-436B-9CE7-40C6C96A9490}" type="pres">
      <dgm:prSet presAssocID="{59CE4203-AFF7-4B84-B52F-A1B562452C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C4F7C8D-8A29-4372-8503-209B201C7E12}" type="pres">
      <dgm:prSet presAssocID="{607612F4-9BA2-4A1D-84BE-D538CD5C08F3}" presName="vertOne" presStyleCnt="0"/>
      <dgm:spPr/>
    </dgm:pt>
    <dgm:pt modelId="{538469EE-4BCF-45E3-A3C4-1BC0E61C8AEA}" type="pres">
      <dgm:prSet presAssocID="{607612F4-9BA2-4A1D-84BE-D538CD5C08F3}" presName="txOne" presStyleLbl="node0" presStyleIdx="0" presStyleCnt="1" custScaleY="11213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BD0CFDE1-A5AA-4091-ADDB-0F278CA86820}" type="pres">
      <dgm:prSet presAssocID="{607612F4-9BA2-4A1D-84BE-D538CD5C08F3}" presName="parTransOne" presStyleCnt="0"/>
      <dgm:spPr/>
    </dgm:pt>
    <dgm:pt modelId="{299D9579-C945-4392-A9F1-387CFFE122F8}" type="pres">
      <dgm:prSet presAssocID="{607612F4-9BA2-4A1D-84BE-D538CD5C08F3}" presName="horzOne" presStyleCnt="0"/>
      <dgm:spPr/>
    </dgm:pt>
    <dgm:pt modelId="{B964B60C-8E28-4063-83D2-D277F3A9460A}" type="pres">
      <dgm:prSet presAssocID="{16A1EB26-4078-4025-8D08-83731D9CC858}" presName="vertTwo" presStyleCnt="0"/>
      <dgm:spPr/>
    </dgm:pt>
    <dgm:pt modelId="{F8D6F273-552C-4338-8CEC-9C94DA090F5A}" type="pres">
      <dgm:prSet presAssocID="{16A1EB26-4078-4025-8D08-83731D9CC858}" presName="txTwo" presStyleLbl="node2" presStyleIdx="0" presStyleCnt="2" custScaleY="206763" custLinFactNeighborX="1535" custLinFactNeighborY="4160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B4F91B3B-F48C-4B59-85A2-5F147D8AA4D0}" type="pres">
      <dgm:prSet presAssocID="{16A1EB26-4078-4025-8D08-83731D9CC858}" presName="horzTwo" presStyleCnt="0"/>
      <dgm:spPr/>
    </dgm:pt>
    <dgm:pt modelId="{0A5BF4BA-4C62-426F-97A2-C74E3637C084}" type="pres">
      <dgm:prSet presAssocID="{31634797-44B0-4F14-BD58-569879CD9243}" presName="sibSpaceTwo" presStyleCnt="0"/>
      <dgm:spPr/>
    </dgm:pt>
    <dgm:pt modelId="{F6E4EC49-0F78-4D2A-9551-A847C0BC1406}" type="pres">
      <dgm:prSet presAssocID="{CCA9C6DE-ED80-4509-BA9E-C82DD264AE19}" presName="vertTwo" presStyleCnt="0"/>
      <dgm:spPr/>
    </dgm:pt>
    <dgm:pt modelId="{2DC04522-FD0C-4C04-9432-EBAF9148DEF3}" type="pres">
      <dgm:prSet presAssocID="{CCA9C6DE-ED80-4509-BA9E-C82DD264AE19}" presName="txTwo" presStyleLbl="node2" presStyleIdx="1" presStyleCnt="2" custScaleX="70968" custScaleY="184582" custLinFactNeighborX="-2073" custLinFactNeighborY="931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cs-CZ"/>
        </a:p>
      </dgm:t>
    </dgm:pt>
    <dgm:pt modelId="{AA9A33A1-C502-46D6-A7A3-6373F8662D30}" type="pres">
      <dgm:prSet presAssocID="{CCA9C6DE-ED80-4509-BA9E-C82DD264AE19}" presName="horzTwo" presStyleCnt="0"/>
      <dgm:spPr/>
    </dgm:pt>
  </dgm:ptLst>
  <dgm:cxnLst>
    <dgm:cxn modelId="{7FB17CD3-59D2-4429-BDB3-C2450F878373}" type="presOf" srcId="{CCA9C6DE-ED80-4509-BA9E-C82DD264AE19}" destId="{2DC04522-FD0C-4C04-9432-EBAF9148DEF3}" srcOrd="0" destOrd="0" presId="urn:microsoft.com/office/officeart/2005/8/layout/hierarchy4"/>
    <dgm:cxn modelId="{AA45227A-CEAD-44F4-B07D-49D8159F093D}" srcId="{607612F4-9BA2-4A1D-84BE-D538CD5C08F3}" destId="{CCA9C6DE-ED80-4509-BA9E-C82DD264AE19}" srcOrd="1" destOrd="0" parTransId="{DA7FD4B4-3E3F-4186-8BF6-F7DF08BE632F}" sibTransId="{EBC5F810-131D-4D28-8A68-A79A87016D6E}"/>
    <dgm:cxn modelId="{B8F18E1B-449C-4B4A-AD1B-2B4F11560C1E}" srcId="{59CE4203-AFF7-4B84-B52F-A1B562452C90}" destId="{607612F4-9BA2-4A1D-84BE-D538CD5C08F3}" srcOrd="0" destOrd="0" parTransId="{CC8852AD-64EF-4108-9039-42E35E5621B1}" sibTransId="{9B9191F0-3FA2-400F-B3A7-21539383172B}"/>
    <dgm:cxn modelId="{5DD4DC9D-036B-4693-9E43-C0B0A864BB6B}" type="presOf" srcId="{16A1EB26-4078-4025-8D08-83731D9CC858}" destId="{F8D6F273-552C-4338-8CEC-9C94DA090F5A}" srcOrd="0" destOrd="0" presId="urn:microsoft.com/office/officeart/2005/8/layout/hierarchy4"/>
    <dgm:cxn modelId="{7ECF8A71-1FF6-4B85-ABA0-1B44A3023D45}" type="presOf" srcId="{607612F4-9BA2-4A1D-84BE-D538CD5C08F3}" destId="{538469EE-4BCF-45E3-A3C4-1BC0E61C8AEA}" srcOrd="0" destOrd="0" presId="urn:microsoft.com/office/officeart/2005/8/layout/hierarchy4"/>
    <dgm:cxn modelId="{5CA954E4-8117-4D54-92D4-565291ED7119}" srcId="{607612F4-9BA2-4A1D-84BE-D538CD5C08F3}" destId="{16A1EB26-4078-4025-8D08-83731D9CC858}" srcOrd="0" destOrd="0" parTransId="{BE1DCDE6-677C-419D-B61C-A793B38F89EE}" sibTransId="{31634797-44B0-4F14-BD58-569879CD9243}"/>
    <dgm:cxn modelId="{A67E9812-73BF-48CE-9EE4-DC4CBF02B0C1}" type="presOf" srcId="{59CE4203-AFF7-4B84-B52F-A1B562452C90}" destId="{42FAC9EB-8B64-436B-9CE7-40C6C96A9490}" srcOrd="0" destOrd="0" presId="urn:microsoft.com/office/officeart/2005/8/layout/hierarchy4"/>
    <dgm:cxn modelId="{BCF92A8A-6C3F-4225-981C-3C238DC573BA}" type="presParOf" srcId="{42FAC9EB-8B64-436B-9CE7-40C6C96A9490}" destId="{CC4F7C8D-8A29-4372-8503-209B201C7E12}" srcOrd="0" destOrd="0" presId="urn:microsoft.com/office/officeart/2005/8/layout/hierarchy4"/>
    <dgm:cxn modelId="{DE51B261-9904-4A32-9943-FDDCC0A40F11}" type="presParOf" srcId="{CC4F7C8D-8A29-4372-8503-209B201C7E12}" destId="{538469EE-4BCF-45E3-A3C4-1BC0E61C8AEA}" srcOrd="0" destOrd="0" presId="urn:microsoft.com/office/officeart/2005/8/layout/hierarchy4"/>
    <dgm:cxn modelId="{95337FA3-EC0B-454A-9AB9-C11B552382F1}" type="presParOf" srcId="{CC4F7C8D-8A29-4372-8503-209B201C7E12}" destId="{BD0CFDE1-A5AA-4091-ADDB-0F278CA86820}" srcOrd="1" destOrd="0" presId="urn:microsoft.com/office/officeart/2005/8/layout/hierarchy4"/>
    <dgm:cxn modelId="{12A9EBAA-08E4-4A00-B661-295FB06D1BD2}" type="presParOf" srcId="{CC4F7C8D-8A29-4372-8503-209B201C7E12}" destId="{299D9579-C945-4392-A9F1-387CFFE122F8}" srcOrd="2" destOrd="0" presId="urn:microsoft.com/office/officeart/2005/8/layout/hierarchy4"/>
    <dgm:cxn modelId="{63783FE4-3968-4A3C-A6AA-A1BB166BA26A}" type="presParOf" srcId="{299D9579-C945-4392-A9F1-387CFFE122F8}" destId="{B964B60C-8E28-4063-83D2-D277F3A9460A}" srcOrd="0" destOrd="0" presId="urn:microsoft.com/office/officeart/2005/8/layout/hierarchy4"/>
    <dgm:cxn modelId="{3EAFA750-350D-4B41-8A27-6FA3FAFEE7CE}" type="presParOf" srcId="{B964B60C-8E28-4063-83D2-D277F3A9460A}" destId="{F8D6F273-552C-4338-8CEC-9C94DA090F5A}" srcOrd="0" destOrd="0" presId="urn:microsoft.com/office/officeart/2005/8/layout/hierarchy4"/>
    <dgm:cxn modelId="{181C8390-EC05-4EA1-81C3-D76848F5F0C5}" type="presParOf" srcId="{B964B60C-8E28-4063-83D2-D277F3A9460A}" destId="{B4F91B3B-F48C-4B59-85A2-5F147D8AA4D0}" srcOrd="1" destOrd="0" presId="urn:microsoft.com/office/officeart/2005/8/layout/hierarchy4"/>
    <dgm:cxn modelId="{A62A9E3F-636C-4204-85C1-8CA1C156D679}" type="presParOf" srcId="{299D9579-C945-4392-A9F1-387CFFE122F8}" destId="{0A5BF4BA-4C62-426F-97A2-C74E3637C084}" srcOrd="1" destOrd="0" presId="urn:microsoft.com/office/officeart/2005/8/layout/hierarchy4"/>
    <dgm:cxn modelId="{1B477FD6-9CF4-452C-8BF1-EBD70CA20C36}" type="presParOf" srcId="{299D9579-C945-4392-A9F1-387CFFE122F8}" destId="{F6E4EC49-0F78-4D2A-9551-A847C0BC1406}" srcOrd="2" destOrd="0" presId="urn:microsoft.com/office/officeart/2005/8/layout/hierarchy4"/>
    <dgm:cxn modelId="{662C78DB-29CE-474B-87D2-EA7BE653AB2B}" type="presParOf" srcId="{F6E4EC49-0F78-4D2A-9551-A847C0BC1406}" destId="{2DC04522-FD0C-4C04-9432-EBAF9148DEF3}" srcOrd="0" destOrd="0" presId="urn:microsoft.com/office/officeart/2005/8/layout/hierarchy4"/>
    <dgm:cxn modelId="{3C1FC0C5-0E04-44A1-9845-9007AA1396E5}" type="presParOf" srcId="{F6E4EC49-0F78-4D2A-9551-A847C0BC1406}" destId="{AA9A33A1-C502-46D6-A7A3-6373F8662D3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DD6FC6-294E-4894-B541-C3D467B1303C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2CC1B618-D2CF-43CA-A4D7-58F00E9E7B0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cs-CZ" sz="3600" b="0" dirty="0" smtClean="0">
              <a:solidFill>
                <a:schemeClr val="tx2"/>
              </a:solidFill>
              <a:effectLst/>
              <a:latin typeface="Calibri" panose="020F0502020204030204" pitchFamily="34" charset="0"/>
            </a:rPr>
            <a:t>Tvorba účinné intervence začíná porozuměním</a:t>
          </a:r>
        </a:p>
        <a:p>
          <a:r>
            <a:rPr lang="cs-CZ" sz="3600" b="0" dirty="0" smtClean="0">
              <a:solidFill>
                <a:schemeClr val="tx2"/>
              </a:solidFill>
              <a:effectLst/>
              <a:latin typeface="Calibri" panose="020F0502020204030204" pitchFamily="34" charset="0"/>
            </a:rPr>
            <a:t>klíčovým deficitům v učení</a:t>
          </a:r>
          <a:endParaRPr lang="cs-CZ" sz="3600" b="0" dirty="0">
            <a:solidFill>
              <a:schemeClr val="tx2"/>
            </a:solidFill>
            <a:effectLst/>
            <a:latin typeface="Calibri" panose="020F0502020204030204" pitchFamily="34" charset="0"/>
          </a:endParaRPr>
        </a:p>
      </dgm:t>
    </dgm:pt>
    <dgm:pt modelId="{3C34052C-5294-4669-91A8-B2FD891B77FD}" type="parTrans" cxnId="{852E07A1-33D9-4970-AD16-89B67358F3E9}">
      <dgm:prSet/>
      <dgm:spPr/>
      <dgm:t>
        <a:bodyPr/>
        <a:lstStyle/>
        <a:p>
          <a:endParaRPr lang="cs-CZ"/>
        </a:p>
      </dgm:t>
    </dgm:pt>
    <dgm:pt modelId="{EA66D1C3-ED87-4A54-A107-0B4045746867}" type="sibTrans" cxnId="{852E07A1-33D9-4970-AD16-89B67358F3E9}">
      <dgm:prSet/>
      <dgm:spPr/>
      <dgm:t>
        <a:bodyPr/>
        <a:lstStyle/>
        <a:p>
          <a:endParaRPr lang="cs-CZ"/>
        </a:p>
      </dgm:t>
    </dgm:pt>
    <dgm:pt modelId="{A8091FFC-CEF8-49F7-A1DA-C849016F51BE}">
      <dgm:prSet phldrT="[Text]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cs-CZ" sz="3600" b="0" dirty="0" smtClean="0">
              <a:solidFill>
                <a:schemeClr val="tx2"/>
              </a:solidFill>
              <a:effectLst/>
              <a:latin typeface="Calibri" panose="020F0502020204030204" pitchFamily="34" charset="0"/>
            </a:rPr>
            <a:t>pokračuje tvorbou přesného plánu funkčního systému čtení</a:t>
          </a:r>
          <a:endParaRPr lang="cs-CZ" sz="3600" b="0" dirty="0">
            <a:solidFill>
              <a:schemeClr val="tx2"/>
            </a:solidFill>
            <a:effectLst/>
            <a:latin typeface="Calibri" panose="020F0502020204030204" pitchFamily="34" charset="0"/>
          </a:endParaRPr>
        </a:p>
      </dgm:t>
    </dgm:pt>
    <dgm:pt modelId="{F90ADD22-18CA-4A5E-9E18-2B1E48EC596A}" type="parTrans" cxnId="{C2F95331-D37F-42F0-B6EF-39D7254A6D07}">
      <dgm:prSet/>
      <dgm:spPr/>
      <dgm:t>
        <a:bodyPr/>
        <a:lstStyle/>
        <a:p>
          <a:endParaRPr lang="cs-CZ"/>
        </a:p>
      </dgm:t>
    </dgm:pt>
    <dgm:pt modelId="{86D42A24-30A5-4241-9F1D-3DD7E70FFA09}" type="sibTrans" cxnId="{C2F95331-D37F-42F0-B6EF-39D7254A6D07}">
      <dgm:prSet/>
      <dgm:spPr/>
      <dgm:t>
        <a:bodyPr/>
        <a:lstStyle/>
        <a:p>
          <a:endParaRPr lang="cs-CZ"/>
        </a:p>
      </dgm:t>
    </dgm:pt>
    <dgm:pt modelId="{F97B43EE-D85D-4571-A306-F305943E84A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8114B3DC-12C2-487E-A13D-AA4A51F35BA2}" type="parTrans" cxnId="{5F188F4F-FD1E-46DF-80B7-7C6DD30C748C}">
      <dgm:prSet/>
      <dgm:spPr/>
      <dgm:t>
        <a:bodyPr/>
        <a:lstStyle/>
        <a:p>
          <a:endParaRPr lang="cs-CZ"/>
        </a:p>
      </dgm:t>
    </dgm:pt>
    <dgm:pt modelId="{D996B80E-2450-489E-936D-846CA93C82DC}" type="sibTrans" cxnId="{5F188F4F-FD1E-46DF-80B7-7C6DD30C748C}">
      <dgm:prSet/>
      <dgm:spPr/>
      <dgm:t>
        <a:bodyPr/>
        <a:lstStyle/>
        <a:p>
          <a:endParaRPr lang="cs-CZ"/>
        </a:p>
      </dgm:t>
    </dgm:pt>
    <dgm:pt modelId="{7B916BE3-E8B2-44E5-88A7-EC90C7F96BD5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387F8A78-D819-4B89-A2F8-AC6454019AC1}" type="parTrans" cxnId="{CCF3999F-038D-4FCD-B8CA-E451FAD574BE}">
      <dgm:prSet/>
      <dgm:spPr/>
      <dgm:t>
        <a:bodyPr/>
        <a:lstStyle/>
        <a:p>
          <a:endParaRPr lang="cs-CZ"/>
        </a:p>
      </dgm:t>
    </dgm:pt>
    <dgm:pt modelId="{9B69FE3F-B442-4328-BA54-C21719D10A25}" type="sibTrans" cxnId="{CCF3999F-038D-4FCD-B8CA-E451FAD574BE}">
      <dgm:prSet/>
      <dgm:spPr/>
      <dgm:t>
        <a:bodyPr/>
        <a:lstStyle/>
        <a:p>
          <a:endParaRPr lang="cs-CZ"/>
        </a:p>
      </dgm:t>
    </dgm:pt>
    <dgm:pt modelId="{61B53D77-D0CD-4A2B-88F9-0D06C225443B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F3A42434-DA08-43B1-A074-8D67E4639F43}" type="parTrans" cxnId="{52AE3744-A201-4F3C-85CA-AD83593FA88D}">
      <dgm:prSet/>
      <dgm:spPr/>
      <dgm:t>
        <a:bodyPr/>
        <a:lstStyle/>
        <a:p>
          <a:endParaRPr lang="cs-CZ"/>
        </a:p>
      </dgm:t>
    </dgm:pt>
    <dgm:pt modelId="{16B6845E-04DB-4258-9EAC-FB6AAFCCD43F}" type="sibTrans" cxnId="{52AE3744-A201-4F3C-85CA-AD83593FA88D}">
      <dgm:prSet/>
      <dgm:spPr/>
      <dgm:t>
        <a:bodyPr/>
        <a:lstStyle/>
        <a:p>
          <a:endParaRPr lang="cs-CZ"/>
        </a:p>
      </dgm:t>
    </dgm:pt>
    <dgm:pt modelId="{465F7D20-47DD-4FF6-8D4C-D71838BF9F02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582E9E63-7FC9-4111-94A2-26052F78A108}" type="parTrans" cxnId="{4E69FD53-87D1-44F2-8CAB-43E8C067CFFE}">
      <dgm:prSet/>
      <dgm:spPr/>
      <dgm:t>
        <a:bodyPr/>
        <a:lstStyle/>
        <a:p>
          <a:endParaRPr lang="cs-CZ"/>
        </a:p>
      </dgm:t>
    </dgm:pt>
    <dgm:pt modelId="{99F8F050-1D5C-4A13-913C-F93132BAFB8B}" type="sibTrans" cxnId="{4E69FD53-87D1-44F2-8CAB-43E8C067CFFE}">
      <dgm:prSet/>
      <dgm:spPr/>
      <dgm:t>
        <a:bodyPr/>
        <a:lstStyle/>
        <a:p>
          <a:endParaRPr lang="cs-CZ"/>
        </a:p>
      </dgm:t>
    </dgm:pt>
    <dgm:pt modelId="{E8160479-5229-4FA5-BF41-CED57F27727F}" type="pres">
      <dgm:prSet presAssocID="{96DD6FC6-294E-4894-B541-C3D467B130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3081772-8273-4A3B-B86C-C8792E53B5CE}" type="pres">
      <dgm:prSet presAssocID="{2CC1B618-D2CF-43CA-A4D7-58F00E9E7B0E}" presName="vertOne" presStyleCnt="0"/>
      <dgm:spPr/>
    </dgm:pt>
    <dgm:pt modelId="{4C99B1DC-CED0-4147-83D3-B79BD9341042}" type="pres">
      <dgm:prSet presAssocID="{2CC1B618-D2CF-43CA-A4D7-58F00E9E7B0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9C29494-004D-4ACD-8FBA-B75A7DB379E7}" type="pres">
      <dgm:prSet presAssocID="{2CC1B618-D2CF-43CA-A4D7-58F00E9E7B0E}" presName="parTransOne" presStyleCnt="0"/>
      <dgm:spPr/>
    </dgm:pt>
    <dgm:pt modelId="{CB760A0C-2E7F-41D7-BDDD-9727E692853F}" type="pres">
      <dgm:prSet presAssocID="{2CC1B618-D2CF-43CA-A4D7-58F00E9E7B0E}" presName="horzOne" presStyleCnt="0"/>
      <dgm:spPr/>
    </dgm:pt>
    <dgm:pt modelId="{2C21303A-E0E5-4937-AEB6-2517CCFC2C76}" type="pres">
      <dgm:prSet presAssocID="{A8091FFC-CEF8-49F7-A1DA-C849016F51BE}" presName="vertTwo" presStyleCnt="0"/>
      <dgm:spPr/>
    </dgm:pt>
    <dgm:pt modelId="{37F24AB0-5B52-40BD-86D2-742D016B951D}" type="pres">
      <dgm:prSet presAssocID="{A8091FFC-CEF8-49F7-A1DA-C849016F51B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611D071-D5D7-4AF0-BC57-1D401E453C83}" type="pres">
      <dgm:prSet presAssocID="{A8091FFC-CEF8-49F7-A1DA-C849016F51BE}" presName="parTransTwo" presStyleCnt="0"/>
      <dgm:spPr/>
    </dgm:pt>
    <dgm:pt modelId="{BD67B5B8-035D-4DB9-8ABB-6FF4B41EBA85}" type="pres">
      <dgm:prSet presAssocID="{A8091FFC-CEF8-49F7-A1DA-C849016F51BE}" presName="horzTwo" presStyleCnt="0"/>
      <dgm:spPr/>
    </dgm:pt>
    <dgm:pt modelId="{2619CB0B-781A-4380-91BC-8B80DEE94BBB}" type="pres">
      <dgm:prSet presAssocID="{F97B43EE-D85D-4571-A306-F305943E84A9}" presName="vertThree" presStyleCnt="0"/>
      <dgm:spPr/>
    </dgm:pt>
    <dgm:pt modelId="{56F0E2CA-1BF2-4869-92F6-9E51DDB4611A}" type="pres">
      <dgm:prSet presAssocID="{F97B43EE-D85D-4571-A306-F305943E84A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154F53A-FE20-4670-A341-07CCDCC2F56A}" type="pres">
      <dgm:prSet presAssocID="{F97B43EE-D85D-4571-A306-F305943E84A9}" presName="horzThree" presStyleCnt="0"/>
      <dgm:spPr/>
    </dgm:pt>
    <dgm:pt modelId="{EA1DE664-DCDD-420E-BD4C-F31A14D0C6A7}" type="pres">
      <dgm:prSet presAssocID="{D996B80E-2450-489E-936D-846CA93C82DC}" presName="sibSpaceThree" presStyleCnt="0"/>
      <dgm:spPr/>
    </dgm:pt>
    <dgm:pt modelId="{1FFF53E1-36C4-47E5-B2F0-C1AA17FE8DA1}" type="pres">
      <dgm:prSet presAssocID="{7B916BE3-E8B2-44E5-88A7-EC90C7F96BD5}" presName="vertThree" presStyleCnt="0"/>
      <dgm:spPr/>
    </dgm:pt>
    <dgm:pt modelId="{D7BA83E4-5C0C-4E45-A993-8EBB129E8843}" type="pres">
      <dgm:prSet presAssocID="{7B916BE3-E8B2-44E5-88A7-EC90C7F96BD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5704A9-0ED2-4C71-9481-D10E0881AF3F}" type="pres">
      <dgm:prSet presAssocID="{7B916BE3-E8B2-44E5-88A7-EC90C7F96BD5}" presName="horzThree" presStyleCnt="0"/>
      <dgm:spPr/>
    </dgm:pt>
    <dgm:pt modelId="{2898413A-A728-4FE9-AEE1-3FA4120EEC8B}" type="pres">
      <dgm:prSet presAssocID="{86D42A24-30A5-4241-9F1D-3DD7E70FFA09}" presName="sibSpaceTwo" presStyleCnt="0"/>
      <dgm:spPr/>
    </dgm:pt>
    <dgm:pt modelId="{3C7A4600-A2FD-49BF-90F5-7284D736C033}" type="pres">
      <dgm:prSet presAssocID="{61B53D77-D0CD-4A2B-88F9-0D06C225443B}" presName="vertTwo" presStyleCnt="0"/>
      <dgm:spPr/>
    </dgm:pt>
    <dgm:pt modelId="{C669F304-FA72-4782-9556-4B1FA9D5561C}" type="pres">
      <dgm:prSet presAssocID="{61B53D77-D0CD-4A2B-88F9-0D06C225443B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6EB301-5C79-4E1E-BE98-EAD4781BEF29}" type="pres">
      <dgm:prSet presAssocID="{61B53D77-D0CD-4A2B-88F9-0D06C225443B}" presName="parTransTwo" presStyleCnt="0"/>
      <dgm:spPr/>
    </dgm:pt>
    <dgm:pt modelId="{BDA27B36-CB44-4E70-90D5-65B77340D607}" type="pres">
      <dgm:prSet presAssocID="{61B53D77-D0CD-4A2B-88F9-0D06C225443B}" presName="horzTwo" presStyleCnt="0"/>
      <dgm:spPr/>
    </dgm:pt>
    <dgm:pt modelId="{534AA597-B2B9-4F1C-B3D7-F1444073039E}" type="pres">
      <dgm:prSet presAssocID="{465F7D20-47DD-4FF6-8D4C-D71838BF9F02}" presName="vertThree" presStyleCnt="0"/>
      <dgm:spPr/>
    </dgm:pt>
    <dgm:pt modelId="{42108029-7E8E-4C37-BB28-991E0542256B}" type="pres">
      <dgm:prSet presAssocID="{465F7D20-47DD-4FF6-8D4C-D71838BF9F02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8466712-9205-4A37-B91D-200D0115606C}" type="pres">
      <dgm:prSet presAssocID="{465F7D20-47DD-4FF6-8D4C-D71838BF9F02}" presName="horzThree" presStyleCnt="0"/>
      <dgm:spPr/>
    </dgm:pt>
  </dgm:ptLst>
  <dgm:cxnLst>
    <dgm:cxn modelId="{7A45FC1E-EA40-4357-84E6-0AD9034DE713}" type="presOf" srcId="{7B916BE3-E8B2-44E5-88A7-EC90C7F96BD5}" destId="{D7BA83E4-5C0C-4E45-A993-8EBB129E8843}" srcOrd="0" destOrd="0" presId="urn:microsoft.com/office/officeart/2005/8/layout/hierarchy4"/>
    <dgm:cxn modelId="{5F188F4F-FD1E-46DF-80B7-7C6DD30C748C}" srcId="{A8091FFC-CEF8-49F7-A1DA-C849016F51BE}" destId="{F97B43EE-D85D-4571-A306-F305943E84A9}" srcOrd="0" destOrd="0" parTransId="{8114B3DC-12C2-487E-A13D-AA4A51F35BA2}" sibTransId="{D996B80E-2450-489E-936D-846CA93C82DC}"/>
    <dgm:cxn modelId="{4E69FD53-87D1-44F2-8CAB-43E8C067CFFE}" srcId="{61B53D77-D0CD-4A2B-88F9-0D06C225443B}" destId="{465F7D20-47DD-4FF6-8D4C-D71838BF9F02}" srcOrd="0" destOrd="0" parTransId="{582E9E63-7FC9-4111-94A2-26052F78A108}" sibTransId="{99F8F050-1D5C-4A13-913C-F93132BAFB8B}"/>
    <dgm:cxn modelId="{54FDB814-3462-463B-9C0F-DAF1513E5FEA}" type="presOf" srcId="{61B53D77-D0CD-4A2B-88F9-0D06C225443B}" destId="{C669F304-FA72-4782-9556-4B1FA9D5561C}" srcOrd="0" destOrd="0" presId="urn:microsoft.com/office/officeart/2005/8/layout/hierarchy4"/>
    <dgm:cxn modelId="{CCF3999F-038D-4FCD-B8CA-E451FAD574BE}" srcId="{A8091FFC-CEF8-49F7-A1DA-C849016F51BE}" destId="{7B916BE3-E8B2-44E5-88A7-EC90C7F96BD5}" srcOrd="1" destOrd="0" parTransId="{387F8A78-D819-4B89-A2F8-AC6454019AC1}" sibTransId="{9B69FE3F-B442-4328-BA54-C21719D10A25}"/>
    <dgm:cxn modelId="{EABD4AFF-F230-4303-9B25-017018231720}" type="presOf" srcId="{A8091FFC-CEF8-49F7-A1DA-C849016F51BE}" destId="{37F24AB0-5B52-40BD-86D2-742D016B951D}" srcOrd="0" destOrd="0" presId="urn:microsoft.com/office/officeart/2005/8/layout/hierarchy4"/>
    <dgm:cxn modelId="{F4FFF90B-08C1-44FD-9274-739491CE3B80}" type="presOf" srcId="{2CC1B618-D2CF-43CA-A4D7-58F00E9E7B0E}" destId="{4C99B1DC-CED0-4147-83D3-B79BD9341042}" srcOrd="0" destOrd="0" presId="urn:microsoft.com/office/officeart/2005/8/layout/hierarchy4"/>
    <dgm:cxn modelId="{D688017F-7E3E-4056-8A86-29FFC6AE4BFE}" type="presOf" srcId="{465F7D20-47DD-4FF6-8D4C-D71838BF9F02}" destId="{42108029-7E8E-4C37-BB28-991E0542256B}" srcOrd="0" destOrd="0" presId="urn:microsoft.com/office/officeart/2005/8/layout/hierarchy4"/>
    <dgm:cxn modelId="{93271EA0-6B3E-4DD8-B80D-5D6C5FF5E233}" type="presOf" srcId="{F97B43EE-D85D-4571-A306-F305943E84A9}" destId="{56F0E2CA-1BF2-4869-92F6-9E51DDB4611A}" srcOrd="0" destOrd="0" presId="urn:microsoft.com/office/officeart/2005/8/layout/hierarchy4"/>
    <dgm:cxn modelId="{852E07A1-33D9-4970-AD16-89B67358F3E9}" srcId="{96DD6FC6-294E-4894-B541-C3D467B1303C}" destId="{2CC1B618-D2CF-43CA-A4D7-58F00E9E7B0E}" srcOrd="0" destOrd="0" parTransId="{3C34052C-5294-4669-91A8-B2FD891B77FD}" sibTransId="{EA66D1C3-ED87-4A54-A107-0B4045746867}"/>
    <dgm:cxn modelId="{3F3319C1-75E2-4AF9-9F10-26820EE3A412}" type="presOf" srcId="{96DD6FC6-294E-4894-B541-C3D467B1303C}" destId="{E8160479-5229-4FA5-BF41-CED57F27727F}" srcOrd="0" destOrd="0" presId="urn:microsoft.com/office/officeart/2005/8/layout/hierarchy4"/>
    <dgm:cxn modelId="{C2F95331-D37F-42F0-B6EF-39D7254A6D07}" srcId="{2CC1B618-D2CF-43CA-A4D7-58F00E9E7B0E}" destId="{A8091FFC-CEF8-49F7-A1DA-C849016F51BE}" srcOrd="0" destOrd="0" parTransId="{F90ADD22-18CA-4A5E-9E18-2B1E48EC596A}" sibTransId="{86D42A24-30A5-4241-9F1D-3DD7E70FFA09}"/>
    <dgm:cxn modelId="{52AE3744-A201-4F3C-85CA-AD83593FA88D}" srcId="{2CC1B618-D2CF-43CA-A4D7-58F00E9E7B0E}" destId="{61B53D77-D0CD-4A2B-88F9-0D06C225443B}" srcOrd="1" destOrd="0" parTransId="{F3A42434-DA08-43B1-A074-8D67E4639F43}" sibTransId="{16B6845E-04DB-4258-9EAC-FB6AAFCCD43F}"/>
    <dgm:cxn modelId="{1F61C564-C98D-49B5-A087-D8644B639C0E}" type="presParOf" srcId="{E8160479-5229-4FA5-BF41-CED57F27727F}" destId="{83081772-8273-4A3B-B86C-C8792E53B5CE}" srcOrd="0" destOrd="0" presId="urn:microsoft.com/office/officeart/2005/8/layout/hierarchy4"/>
    <dgm:cxn modelId="{51EF5A7E-E540-4C1A-9715-E6118E28866E}" type="presParOf" srcId="{83081772-8273-4A3B-B86C-C8792E53B5CE}" destId="{4C99B1DC-CED0-4147-83D3-B79BD9341042}" srcOrd="0" destOrd="0" presId="urn:microsoft.com/office/officeart/2005/8/layout/hierarchy4"/>
    <dgm:cxn modelId="{972AA918-836A-4605-8324-A86DA4580C5F}" type="presParOf" srcId="{83081772-8273-4A3B-B86C-C8792E53B5CE}" destId="{D9C29494-004D-4ACD-8FBA-B75A7DB379E7}" srcOrd="1" destOrd="0" presId="urn:microsoft.com/office/officeart/2005/8/layout/hierarchy4"/>
    <dgm:cxn modelId="{4B4ED72F-8074-4EEE-B7DA-470F6B1303A7}" type="presParOf" srcId="{83081772-8273-4A3B-B86C-C8792E53B5CE}" destId="{CB760A0C-2E7F-41D7-BDDD-9727E692853F}" srcOrd="2" destOrd="0" presId="urn:microsoft.com/office/officeart/2005/8/layout/hierarchy4"/>
    <dgm:cxn modelId="{58C264EF-DB05-4734-B2AF-E9F3621FC94A}" type="presParOf" srcId="{CB760A0C-2E7F-41D7-BDDD-9727E692853F}" destId="{2C21303A-E0E5-4937-AEB6-2517CCFC2C76}" srcOrd="0" destOrd="0" presId="urn:microsoft.com/office/officeart/2005/8/layout/hierarchy4"/>
    <dgm:cxn modelId="{B7A59CD4-42F4-45AD-B8A6-AA398DB6C815}" type="presParOf" srcId="{2C21303A-E0E5-4937-AEB6-2517CCFC2C76}" destId="{37F24AB0-5B52-40BD-86D2-742D016B951D}" srcOrd="0" destOrd="0" presId="urn:microsoft.com/office/officeart/2005/8/layout/hierarchy4"/>
    <dgm:cxn modelId="{F00EEA04-59BB-48EA-8968-BC859FE73739}" type="presParOf" srcId="{2C21303A-E0E5-4937-AEB6-2517CCFC2C76}" destId="{4611D071-D5D7-4AF0-BC57-1D401E453C83}" srcOrd="1" destOrd="0" presId="urn:microsoft.com/office/officeart/2005/8/layout/hierarchy4"/>
    <dgm:cxn modelId="{8E48C1BD-6337-42FE-86AC-A5413BE0190D}" type="presParOf" srcId="{2C21303A-E0E5-4937-AEB6-2517CCFC2C76}" destId="{BD67B5B8-035D-4DB9-8ABB-6FF4B41EBA85}" srcOrd="2" destOrd="0" presId="urn:microsoft.com/office/officeart/2005/8/layout/hierarchy4"/>
    <dgm:cxn modelId="{471EA08B-76EB-4159-B1DB-D874762309B0}" type="presParOf" srcId="{BD67B5B8-035D-4DB9-8ABB-6FF4B41EBA85}" destId="{2619CB0B-781A-4380-91BC-8B80DEE94BBB}" srcOrd="0" destOrd="0" presId="urn:microsoft.com/office/officeart/2005/8/layout/hierarchy4"/>
    <dgm:cxn modelId="{95552FE0-56CA-4180-909B-87189F2E7D08}" type="presParOf" srcId="{2619CB0B-781A-4380-91BC-8B80DEE94BBB}" destId="{56F0E2CA-1BF2-4869-92F6-9E51DDB4611A}" srcOrd="0" destOrd="0" presId="urn:microsoft.com/office/officeart/2005/8/layout/hierarchy4"/>
    <dgm:cxn modelId="{612C84A5-C923-4E06-ABAF-5B7C136128EA}" type="presParOf" srcId="{2619CB0B-781A-4380-91BC-8B80DEE94BBB}" destId="{5154F53A-FE20-4670-A341-07CCDCC2F56A}" srcOrd="1" destOrd="0" presId="urn:microsoft.com/office/officeart/2005/8/layout/hierarchy4"/>
    <dgm:cxn modelId="{23F93B2D-0B13-497D-BBDA-B4BE6527D19A}" type="presParOf" srcId="{BD67B5B8-035D-4DB9-8ABB-6FF4B41EBA85}" destId="{EA1DE664-DCDD-420E-BD4C-F31A14D0C6A7}" srcOrd="1" destOrd="0" presId="urn:microsoft.com/office/officeart/2005/8/layout/hierarchy4"/>
    <dgm:cxn modelId="{7B44D3D6-0766-444F-AE53-2DB95969D4D3}" type="presParOf" srcId="{BD67B5B8-035D-4DB9-8ABB-6FF4B41EBA85}" destId="{1FFF53E1-36C4-47E5-B2F0-C1AA17FE8DA1}" srcOrd="2" destOrd="0" presId="urn:microsoft.com/office/officeart/2005/8/layout/hierarchy4"/>
    <dgm:cxn modelId="{0CBDCAAB-FBFE-4FE9-902F-B69ACFBD664D}" type="presParOf" srcId="{1FFF53E1-36C4-47E5-B2F0-C1AA17FE8DA1}" destId="{D7BA83E4-5C0C-4E45-A993-8EBB129E8843}" srcOrd="0" destOrd="0" presId="urn:microsoft.com/office/officeart/2005/8/layout/hierarchy4"/>
    <dgm:cxn modelId="{5CFA1BB8-3F79-4A9B-BEF9-4BFB97B9691B}" type="presParOf" srcId="{1FFF53E1-36C4-47E5-B2F0-C1AA17FE8DA1}" destId="{585704A9-0ED2-4C71-9481-D10E0881AF3F}" srcOrd="1" destOrd="0" presId="urn:microsoft.com/office/officeart/2005/8/layout/hierarchy4"/>
    <dgm:cxn modelId="{14149C70-6442-4415-84BE-ED9E22A8DCAB}" type="presParOf" srcId="{CB760A0C-2E7F-41D7-BDDD-9727E692853F}" destId="{2898413A-A728-4FE9-AEE1-3FA4120EEC8B}" srcOrd="1" destOrd="0" presId="urn:microsoft.com/office/officeart/2005/8/layout/hierarchy4"/>
    <dgm:cxn modelId="{B64B0E22-8D87-40E5-A763-55652635DC1F}" type="presParOf" srcId="{CB760A0C-2E7F-41D7-BDDD-9727E692853F}" destId="{3C7A4600-A2FD-49BF-90F5-7284D736C033}" srcOrd="2" destOrd="0" presId="urn:microsoft.com/office/officeart/2005/8/layout/hierarchy4"/>
    <dgm:cxn modelId="{DA2CF6F3-F4AB-4F1B-A929-5FAD71090868}" type="presParOf" srcId="{3C7A4600-A2FD-49BF-90F5-7284D736C033}" destId="{C669F304-FA72-4782-9556-4B1FA9D5561C}" srcOrd="0" destOrd="0" presId="urn:microsoft.com/office/officeart/2005/8/layout/hierarchy4"/>
    <dgm:cxn modelId="{CCCE6AEB-3199-447A-BEC7-4FC1C0A67DFE}" type="presParOf" srcId="{3C7A4600-A2FD-49BF-90F5-7284D736C033}" destId="{8F6EB301-5C79-4E1E-BE98-EAD4781BEF29}" srcOrd="1" destOrd="0" presId="urn:microsoft.com/office/officeart/2005/8/layout/hierarchy4"/>
    <dgm:cxn modelId="{198B9243-7FA2-4849-BBCB-3C61B9FBB1F8}" type="presParOf" srcId="{3C7A4600-A2FD-49BF-90F5-7284D736C033}" destId="{BDA27B36-CB44-4E70-90D5-65B77340D607}" srcOrd="2" destOrd="0" presId="urn:microsoft.com/office/officeart/2005/8/layout/hierarchy4"/>
    <dgm:cxn modelId="{E00546D2-0A9F-415A-B30F-71B6A1548100}" type="presParOf" srcId="{BDA27B36-CB44-4E70-90D5-65B77340D607}" destId="{534AA597-B2B9-4F1C-B3D7-F1444073039E}" srcOrd="0" destOrd="0" presId="urn:microsoft.com/office/officeart/2005/8/layout/hierarchy4"/>
    <dgm:cxn modelId="{1BF609EA-2A28-47ED-B4D0-437FEED9CC5E}" type="presParOf" srcId="{534AA597-B2B9-4F1C-B3D7-F1444073039E}" destId="{42108029-7E8E-4C37-BB28-991E0542256B}" srcOrd="0" destOrd="0" presId="urn:microsoft.com/office/officeart/2005/8/layout/hierarchy4"/>
    <dgm:cxn modelId="{27FCA066-4A21-47A2-812D-AF7D0C28EA3C}" type="presParOf" srcId="{534AA597-B2B9-4F1C-B3D7-F1444073039E}" destId="{78466712-9205-4A37-B91D-200D0115606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DCBBBD7-1843-49D1-957F-A2B0ACE10E92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980329C6-2361-4C58-9113-B65CE4CC99C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cs-CZ" sz="3200" b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Užívejte reciproční učení-</a:t>
          </a:r>
          <a:r>
            <a:rPr lang="cs-CZ" sz="3200" smtClean="0">
              <a:latin typeface="Calibri" panose="020F0502020204030204" pitchFamily="34" charset="0"/>
            </a:rPr>
            <a:t>vztahuje se </a:t>
          </a:r>
          <a:r>
            <a:rPr lang="cs-CZ" sz="3200" dirty="0" smtClean="0">
              <a:latin typeface="Calibri" panose="020F0502020204030204" pitchFamily="34" charset="0"/>
            </a:rPr>
            <a:t>k usnadnění pochopení </a:t>
          </a:r>
          <a:r>
            <a:rPr lang="cs-CZ" sz="3200" smtClean="0">
              <a:latin typeface="Calibri" panose="020F0502020204030204" pitchFamily="34" charset="0"/>
            </a:rPr>
            <a:t>skrze kladení </a:t>
          </a:r>
          <a:r>
            <a:rPr lang="cs-CZ" sz="3200" dirty="0" smtClean="0">
              <a:latin typeface="Calibri" panose="020F0502020204030204" pitchFamily="34" charset="0"/>
            </a:rPr>
            <a:t>otázek</a:t>
          </a:r>
          <a:endParaRPr lang="cs-CZ" sz="3200" b="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1E55446C-5A04-48E9-AADE-2BCE17C325D1}" type="parTrans" cxnId="{589294C8-03EF-4F58-A21C-AAF610B356C9}">
      <dgm:prSet/>
      <dgm:spPr/>
      <dgm:t>
        <a:bodyPr/>
        <a:lstStyle/>
        <a:p>
          <a:endParaRPr lang="cs-CZ"/>
        </a:p>
      </dgm:t>
    </dgm:pt>
    <dgm:pt modelId="{27434C0F-18AB-4C8F-B583-11121AA99A42}" type="sibTrans" cxnId="{589294C8-03EF-4F58-A21C-AAF610B356C9}">
      <dgm:prSet/>
      <dgm:spPr/>
      <dgm:t>
        <a:bodyPr/>
        <a:lstStyle/>
        <a:p>
          <a:endParaRPr lang="cs-CZ"/>
        </a:p>
      </dgm:t>
    </dgm:pt>
    <dgm:pt modelId="{5724E9E2-4165-4838-9F3F-9B84499F295B}">
      <dgm:prSet phldrT="[Text]" custT="1"/>
      <dgm:spPr/>
      <dgm:t>
        <a:bodyPr/>
        <a:lstStyle/>
        <a:p>
          <a:r>
            <a:rPr lang="cs-CZ" sz="3200" dirty="0" smtClean="0">
              <a:latin typeface="Cambria" panose="02040503050406030204" pitchFamily="18" charset="0"/>
            </a:rPr>
            <a:t>Ukažte žákům srozumitelné strategie pro porozumění čtení</a:t>
          </a:r>
          <a:endParaRPr lang="cs-CZ" sz="3200" dirty="0">
            <a:latin typeface="Cambria" panose="02040503050406030204" pitchFamily="18" charset="0"/>
          </a:endParaRPr>
        </a:p>
      </dgm:t>
    </dgm:pt>
    <dgm:pt modelId="{B9BA6C50-4B8B-464B-B16F-A820F7FB208B}" type="parTrans" cxnId="{090E942C-B731-4D10-B3BC-56ED23A6ABF2}">
      <dgm:prSet/>
      <dgm:spPr/>
      <dgm:t>
        <a:bodyPr/>
        <a:lstStyle/>
        <a:p>
          <a:endParaRPr lang="cs-CZ"/>
        </a:p>
      </dgm:t>
    </dgm:pt>
    <dgm:pt modelId="{74B803CC-44DE-4B2F-BC94-F9994FB2A701}" type="sibTrans" cxnId="{090E942C-B731-4D10-B3BC-56ED23A6ABF2}">
      <dgm:prSet/>
      <dgm:spPr/>
      <dgm:t>
        <a:bodyPr/>
        <a:lstStyle/>
        <a:p>
          <a:endParaRPr lang="cs-CZ"/>
        </a:p>
      </dgm:t>
    </dgm:pt>
    <dgm:pt modelId="{04A68498-3348-47C9-A18F-2592E0D88A8E}">
      <dgm:prSet phldrT="[Text]" custT="1"/>
      <dgm:spPr/>
      <dgm:t>
        <a:bodyPr/>
        <a:lstStyle/>
        <a:p>
          <a:r>
            <a:rPr lang="pl-PL" sz="3200" dirty="0" smtClean="0">
              <a:latin typeface="Cambria" panose="02040503050406030204" pitchFamily="18" charset="0"/>
            </a:rPr>
            <a:t>Ptejte se tak, abyste podpořili další </a:t>
          </a:r>
          <a:r>
            <a:rPr lang="cs-CZ" sz="3200" dirty="0" smtClean="0">
              <a:latin typeface="Cambria" panose="02040503050406030204" pitchFamily="18" charset="0"/>
            </a:rPr>
            <a:t>přemýšlení o textu</a:t>
          </a:r>
          <a:endParaRPr lang="cs-CZ" sz="3200" dirty="0">
            <a:latin typeface="Cambria" panose="02040503050406030204" pitchFamily="18" charset="0"/>
          </a:endParaRPr>
        </a:p>
      </dgm:t>
    </dgm:pt>
    <dgm:pt modelId="{8C50D977-FB95-4CB4-85DE-E3EF9C216A2E}" type="parTrans" cxnId="{FE34D61C-7841-441E-8B2E-0AA613E6F340}">
      <dgm:prSet/>
      <dgm:spPr/>
      <dgm:t>
        <a:bodyPr/>
        <a:lstStyle/>
        <a:p>
          <a:endParaRPr lang="cs-CZ"/>
        </a:p>
      </dgm:t>
    </dgm:pt>
    <dgm:pt modelId="{2B0A7B6C-C64F-4108-9C38-12DB33E62300}" type="sibTrans" cxnId="{FE34D61C-7841-441E-8B2E-0AA613E6F340}">
      <dgm:prSet/>
      <dgm:spPr/>
      <dgm:t>
        <a:bodyPr/>
        <a:lstStyle/>
        <a:p>
          <a:endParaRPr lang="cs-CZ"/>
        </a:p>
      </dgm:t>
    </dgm:pt>
    <dgm:pt modelId="{E2E5025E-7B31-496E-AD7B-ADE763E4DC6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72063133-F72F-4134-84E8-BDD3B1DB787B}" type="parTrans" cxnId="{E6C917FF-07B3-4913-AE8D-4364B1D8BE98}">
      <dgm:prSet/>
      <dgm:spPr/>
      <dgm:t>
        <a:bodyPr/>
        <a:lstStyle/>
        <a:p>
          <a:endParaRPr lang="cs-CZ"/>
        </a:p>
      </dgm:t>
    </dgm:pt>
    <dgm:pt modelId="{515DFD06-85D1-4EAE-B6D2-9B713751D95E}" type="sibTrans" cxnId="{E6C917FF-07B3-4913-AE8D-4364B1D8BE98}">
      <dgm:prSet/>
      <dgm:spPr/>
      <dgm:t>
        <a:bodyPr/>
        <a:lstStyle/>
        <a:p>
          <a:endParaRPr lang="cs-CZ"/>
        </a:p>
      </dgm:t>
    </dgm:pt>
    <dgm:pt modelId="{431C7C96-61AB-4EC4-80C2-531BB6A88658}" type="pres">
      <dgm:prSet presAssocID="{EDCBBBD7-1843-49D1-957F-A2B0ACE10E9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0BEDD6-2E79-443A-A4D8-A622062FD663}" type="pres">
      <dgm:prSet presAssocID="{980329C6-2361-4C58-9113-B65CE4CC99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F3FCB42-D811-46CF-A6EB-D9F0B72D1AF1}" type="pres">
      <dgm:prSet presAssocID="{27434C0F-18AB-4C8F-B583-11121AA99A42}" presName="sibTrans" presStyleCnt="0"/>
      <dgm:spPr/>
    </dgm:pt>
    <dgm:pt modelId="{9D4A2823-C359-404D-A0AC-2457EEF44277}" type="pres">
      <dgm:prSet presAssocID="{5724E9E2-4165-4838-9F3F-9B84499F295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A1E188-5631-409B-A73C-CEA914532032}" type="pres">
      <dgm:prSet presAssocID="{74B803CC-44DE-4B2F-BC94-F9994FB2A701}" presName="sibTrans" presStyleCnt="0"/>
      <dgm:spPr/>
    </dgm:pt>
    <dgm:pt modelId="{382018A6-63BE-4912-AF16-7D5CE10F539F}" type="pres">
      <dgm:prSet presAssocID="{04A68498-3348-47C9-A18F-2592E0D88A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DDB87F-69DE-4224-93AF-5BD2A6A45B12}" type="pres">
      <dgm:prSet presAssocID="{2B0A7B6C-C64F-4108-9C38-12DB33E62300}" presName="sibTrans" presStyleCnt="0"/>
      <dgm:spPr/>
    </dgm:pt>
    <dgm:pt modelId="{DE9E8A2B-B7A2-4F09-8F12-6F8B55485513}" type="pres">
      <dgm:prSet presAssocID="{E2E5025E-7B31-496E-AD7B-ADE763E4DC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5EC8555-2357-4005-878B-A1A09AEFC5D1}" type="presOf" srcId="{980329C6-2361-4C58-9113-B65CE4CC99CC}" destId="{B80BEDD6-2E79-443A-A4D8-A622062FD663}" srcOrd="0" destOrd="0" presId="urn:microsoft.com/office/officeart/2005/8/layout/default"/>
    <dgm:cxn modelId="{E4CE0724-6F6A-441D-AFD5-3B6FC726ED5B}" type="presOf" srcId="{EDCBBBD7-1843-49D1-957F-A2B0ACE10E92}" destId="{431C7C96-61AB-4EC4-80C2-531BB6A88658}" srcOrd="0" destOrd="0" presId="urn:microsoft.com/office/officeart/2005/8/layout/default"/>
    <dgm:cxn modelId="{FE34D61C-7841-441E-8B2E-0AA613E6F340}" srcId="{EDCBBBD7-1843-49D1-957F-A2B0ACE10E92}" destId="{04A68498-3348-47C9-A18F-2592E0D88A8E}" srcOrd="2" destOrd="0" parTransId="{8C50D977-FB95-4CB4-85DE-E3EF9C216A2E}" sibTransId="{2B0A7B6C-C64F-4108-9C38-12DB33E62300}"/>
    <dgm:cxn modelId="{5708847C-FED7-4B43-95AE-281EDD948A31}" type="presOf" srcId="{5724E9E2-4165-4838-9F3F-9B84499F295B}" destId="{9D4A2823-C359-404D-A0AC-2457EEF44277}" srcOrd="0" destOrd="0" presId="urn:microsoft.com/office/officeart/2005/8/layout/default"/>
    <dgm:cxn modelId="{AFCEE64C-96AB-4AAE-84D1-EDEB4CC571B6}" type="presOf" srcId="{E2E5025E-7B31-496E-AD7B-ADE763E4DC64}" destId="{DE9E8A2B-B7A2-4F09-8F12-6F8B55485513}" srcOrd="0" destOrd="0" presId="urn:microsoft.com/office/officeart/2005/8/layout/default"/>
    <dgm:cxn modelId="{090E942C-B731-4D10-B3BC-56ED23A6ABF2}" srcId="{EDCBBBD7-1843-49D1-957F-A2B0ACE10E92}" destId="{5724E9E2-4165-4838-9F3F-9B84499F295B}" srcOrd="1" destOrd="0" parTransId="{B9BA6C50-4B8B-464B-B16F-A820F7FB208B}" sibTransId="{74B803CC-44DE-4B2F-BC94-F9994FB2A701}"/>
    <dgm:cxn modelId="{E6C917FF-07B3-4913-AE8D-4364B1D8BE98}" srcId="{EDCBBBD7-1843-49D1-957F-A2B0ACE10E92}" destId="{E2E5025E-7B31-496E-AD7B-ADE763E4DC64}" srcOrd="3" destOrd="0" parTransId="{72063133-F72F-4134-84E8-BDD3B1DB787B}" sibTransId="{515DFD06-85D1-4EAE-B6D2-9B713751D95E}"/>
    <dgm:cxn modelId="{76A17DF0-64FF-455B-BA41-93F3AD2D53F7}" type="presOf" srcId="{04A68498-3348-47C9-A18F-2592E0D88A8E}" destId="{382018A6-63BE-4912-AF16-7D5CE10F539F}" srcOrd="0" destOrd="0" presId="urn:microsoft.com/office/officeart/2005/8/layout/default"/>
    <dgm:cxn modelId="{589294C8-03EF-4F58-A21C-AAF610B356C9}" srcId="{EDCBBBD7-1843-49D1-957F-A2B0ACE10E92}" destId="{980329C6-2361-4C58-9113-B65CE4CC99CC}" srcOrd="0" destOrd="0" parTransId="{1E55446C-5A04-48E9-AADE-2BCE17C325D1}" sibTransId="{27434C0F-18AB-4C8F-B583-11121AA99A42}"/>
    <dgm:cxn modelId="{0F20215E-822B-4F0B-8ADA-DDFA595E260B}" type="presParOf" srcId="{431C7C96-61AB-4EC4-80C2-531BB6A88658}" destId="{B80BEDD6-2E79-443A-A4D8-A622062FD663}" srcOrd="0" destOrd="0" presId="urn:microsoft.com/office/officeart/2005/8/layout/default"/>
    <dgm:cxn modelId="{4801B942-93E1-41FA-9A2F-A6CF690E8EC9}" type="presParOf" srcId="{431C7C96-61AB-4EC4-80C2-531BB6A88658}" destId="{6F3FCB42-D811-46CF-A6EB-D9F0B72D1AF1}" srcOrd="1" destOrd="0" presId="urn:microsoft.com/office/officeart/2005/8/layout/default"/>
    <dgm:cxn modelId="{EE6D24B8-170E-48BE-8F4B-CEE19814CB24}" type="presParOf" srcId="{431C7C96-61AB-4EC4-80C2-531BB6A88658}" destId="{9D4A2823-C359-404D-A0AC-2457EEF44277}" srcOrd="2" destOrd="0" presId="urn:microsoft.com/office/officeart/2005/8/layout/default"/>
    <dgm:cxn modelId="{74A1B500-ABFC-4392-A08B-7F1F2C57515F}" type="presParOf" srcId="{431C7C96-61AB-4EC4-80C2-531BB6A88658}" destId="{00A1E188-5631-409B-A73C-CEA914532032}" srcOrd="3" destOrd="0" presId="urn:microsoft.com/office/officeart/2005/8/layout/default"/>
    <dgm:cxn modelId="{7DC1B588-B6EB-4824-BA6A-E53037AB8C07}" type="presParOf" srcId="{431C7C96-61AB-4EC4-80C2-531BB6A88658}" destId="{382018A6-63BE-4912-AF16-7D5CE10F539F}" srcOrd="4" destOrd="0" presId="urn:microsoft.com/office/officeart/2005/8/layout/default"/>
    <dgm:cxn modelId="{191DC355-0E8A-4C36-82A8-C628560B7BE5}" type="presParOf" srcId="{431C7C96-61AB-4EC4-80C2-531BB6A88658}" destId="{A9DDB87F-69DE-4224-93AF-5BD2A6A45B12}" srcOrd="5" destOrd="0" presId="urn:microsoft.com/office/officeart/2005/8/layout/default"/>
    <dgm:cxn modelId="{FB3269C5-0A5B-4E94-8F16-D76B02EF5EDD}" type="presParOf" srcId="{431C7C96-61AB-4EC4-80C2-531BB6A88658}" destId="{DE9E8A2B-B7A2-4F09-8F12-6F8B554855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6B52F4-9C82-4223-8CF9-43A7ACC94F84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650E25F8-E54B-4D43-A981-12D9D84D91B1}">
      <dgm:prSet phldrT="[Text]" custT="1"/>
      <dgm:spPr/>
      <dgm:t>
        <a:bodyPr/>
        <a:lstStyle/>
        <a:p>
          <a:r>
            <a:rPr lang="cs-CZ" altLang="cs-CZ" sz="3600" b="0" dirty="0" smtClean="0">
              <a:solidFill>
                <a:srgbClr val="FFC000"/>
              </a:solidFill>
              <a:latin typeface="Cambria" panose="02040503050406030204" pitchFamily="18" charset="0"/>
            </a:rPr>
            <a:t>Doporučení pro výuku čtení</a:t>
          </a:r>
          <a:br>
            <a:rPr lang="cs-CZ" altLang="cs-CZ" sz="3600" b="0" dirty="0" smtClean="0">
              <a:solidFill>
                <a:srgbClr val="FFC000"/>
              </a:solidFill>
              <a:latin typeface="Cambria" panose="02040503050406030204" pitchFamily="18" charset="0"/>
            </a:rPr>
          </a:br>
          <a:r>
            <a:rPr lang="cs-CZ" altLang="cs-CZ" sz="3600" b="0" dirty="0" smtClean="0">
              <a:solidFill>
                <a:srgbClr val="FFC000"/>
              </a:solidFill>
              <a:latin typeface="Cambria" panose="02040503050406030204" pitchFamily="18" charset="0"/>
            </a:rPr>
            <a:t>s porozuměním</a:t>
          </a:r>
          <a:endParaRPr lang="cs-CZ" sz="3600" b="0" dirty="0">
            <a:solidFill>
              <a:srgbClr val="FFC000"/>
            </a:solidFill>
            <a:latin typeface="Cambria" panose="02040503050406030204" pitchFamily="18" charset="0"/>
          </a:endParaRPr>
        </a:p>
      </dgm:t>
    </dgm:pt>
    <dgm:pt modelId="{89D08B85-5A49-47D3-A9C4-530D796E0F65}" type="parTrans" cxnId="{C4FE1367-1212-4A91-B41F-540564B830BD}">
      <dgm:prSet/>
      <dgm:spPr/>
      <dgm:t>
        <a:bodyPr/>
        <a:lstStyle/>
        <a:p>
          <a:endParaRPr lang="cs-CZ"/>
        </a:p>
      </dgm:t>
    </dgm:pt>
    <dgm:pt modelId="{EFA30D2A-139E-4B07-8CC7-2BD340009063}" type="sibTrans" cxnId="{C4FE1367-1212-4A91-B41F-540564B830BD}">
      <dgm:prSet/>
      <dgm:spPr/>
      <dgm:t>
        <a:bodyPr/>
        <a:lstStyle/>
        <a:p>
          <a:endParaRPr lang="cs-CZ"/>
        </a:p>
      </dgm:t>
    </dgm:pt>
    <dgm:pt modelId="{BC577069-D965-404A-99AD-5A1CECFB93E4}">
      <dgm:prSet phldrT="[Text]" custT="1"/>
      <dgm:spPr/>
      <dgm:t>
        <a:bodyPr/>
        <a:lstStyle/>
        <a:p>
          <a:r>
            <a:rPr lang="cs-CZ" sz="3600" dirty="0" smtClean="0">
              <a:latin typeface="Cambria" panose="02040503050406030204" pitchFamily="18" charset="0"/>
            </a:rPr>
            <a:t>Cíleně trénujte rozvoj slovní zásoby</a:t>
          </a:r>
          <a:endParaRPr lang="cs-CZ" sz="3600" dirty="0">
            <a:latin typeface="Cambria" panose="02040503050406030204" pitchFamily="18" charset="0"/>
          </a:endParaRPr>
        </a:p>
      </dgm:t>
    </dgm:pt>
    <dgm:pt modelId="{A7E748EC-831C-4E3D-A3E4-A607F697AE4F}" type="parTrans" cxnId="{D7D3D935-2657-481B-A8D1-BD9A778AEB31}">
      <dgm:prSet/>
      <dgm:spPr/>
      <dgm:t>
        <a:bodyPr/>
        <a:lstStyle/>
        <a:p>
          <a:endParaRPr lang="cs-CZ"/>
        </a:p>
      </dgm:t>
    </dgm:pt>
    <dgm:pt modelId="{930A2F45-2C66-4232-8E6C-122694C34CF8}" type="sibTrans" cxnId="{D7D3D935-2657-481B-A8D1-BD9A778AEB31}">
      <dgm:prSet/>
      <dgm:spPr/>
      <dgm:t>
        <a:bodyPr/>
        <a:lstStyle/>
        <a:p>
          <a:endParaRPr lang="cs-CZ"/>
        </a:p>
      </dgm:t>
    </dgm:pt>
    <dgm:pt modelId="{A742F69D-F523-4CDC-86CD-53B62B188643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35F9475F-0B18-488F-8FF0-74B6B3872825}" type="parTrans" cxnId="{0F27CC4C-FE98-457B-A595-8F7E731ED85C}">
      <dgm:prSet/>
      <dgm:spPr/>
      <dgm:t>
        <a:bodyPr/>
        <a:lstStyle/>
        <a:p>
          <a:endParaRPr lang="cs-CZ"/>
        </a:p>
      </dgm:t>
    </dgm:pt>
    <dgm:pt modelId="{F554EA04-5F62-4728-B6F1-67CD1696FF03}" type="sibTrans" cxnId="{0F27CC4C-FE98-457B-A595-8F7E731ED85C}">
      <dgm:prSet/>
      <dgm:spPr/>
      <dgm:t>
        <a:bodyPr/>
        <a:lstStyle/>
        <a:p>
          <a:endParaRPr lang="cs-CZ"/>
        </a:p>
      </dgm:t>
    </dgm:pt>
    <dgm:pt modelId="{0C9926EA-7E28-46F4-9FED-7154DD22710E}">
      <dgm:prSet phldrT="[Text]" custT="1"/>
      <dgm:spPr/>
      <dgm:t>
        <a:bodyPr/>
        <a:lstStyle/>
        <a:p>
          <a:r>
            <a:rPr lang="cs-CZ" sz="3600" dirty="0" smtClean="0">
              <a:latin typeface="Cambria" panose="02040503050406030204" pitchFamily="18" charset="0"/>
            </a:rPr>
            <a:t>Posilujte </a:t>
          </a:r>
          <a:r>
            <a:rPr lang="cs-CZ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motivaci </a:t>
          </a:r>
          <a:r>
            <a:rPr lang="cs-CZ" sz="3600" dirty="0" smtClean="0">
              <a:latin typeface="Cambria" panose="02040503050406030204" pitchFamily="18" charset="0"/>
            </a:rPr>
            <a:t>a zaujetí čtením</a:t>
          </a:r>
          <a:endParaRPr lang="cs-CZ" sz="3600" dirty="0">
            <a:latin typeface="Cambria" panose="02040503050406030204" pitchFamily="18" charset="0"/>
          </a:endParaRPr>
        </a:p>
      </dgm:t>
    </dgm:pt>
    <dgm:pt modelId="{5FABEE83-8EE7-486A-BA16-33CEEB383DC9}" type="parTrans" cxnId="{150E9C53-1FBC-4639-A94E-A0D443EA78B0}">
      <dgm:prSet/>
      <dgm:spPr/>
      <dgm:t>
        <a:bodyPr/>
        <a:lstStyle/>
        <a:p>
          <a:endParaRPr lang="cs-CZ"/>
        </a:p>
      </dgm:t>
    </dgm:pt>
    <dgm:pt modelId="{521E61A0-2597-4DA4-9895-CF356748A728}" type="sibTrans" cxnId="{150E9C53-1FBC-4639-A94E-A0D443EA78B0}">
      <dgm:prSet/>
      <dgm:spPr/>
      <dgm:t>
        <a:bodyPr/>
        <a:lstStyle/>
        <a:p>
          <a:endParaRPr lang="cs-CZ"/>
        </a:p>
      </dgm:t>
    </dgm:pt>
    <dgm:pt modelId="{37A41323-EED8-48B9-9C04-C05C896B482F}" type="pres">
      <dgm:prSet presAssocID="{336B52F4-9C82-4223-8CF9-43A7ACC94F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24E4295-9A55-4AEE-AA3C-32369D13CE75}" type="pres">
      <dgm:prSet presAssocID="{650E25F8-E54B-4D43-A981-12D9D84D91B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E5D078-C782-4C72-856F-76CB3E22D4C4}" type="pres">
      <dgm:prSet presAssocID="{EFA30D2A-139E-4B07-8CC7-2BD340009063}" presName="sibTrans" presStyleCnt="0"/>
      <dgm:spPr/>
    </dgm:pt>
    <dgm:pt modelId="{4D2F6572-5491-4CAD-AC22-0CFD41D79AC0}" type="pres">
      <dgm:prSet presAssocID="{BC577069-D965-404A-99AD-5A1CECFB93E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8092AD-A9D4-4E79-A1F8-ABB5D563E64C}" type="pres">
      <dgm:prSet presAssocID="{930A2F45-2C66-4232-8E6C-122694C34CF8}" presName="sibTrans" presStyleCnt="0"/>
      <dgm:spPr/>
    </dgm:pt>
    <dgm:pt modelId="{C4328753-C640-49D0-A937-4332C251CA8B}" type="pres">
      <dgm:prSet presAssocID="{A742F69D-F523-4CDC-86CD-53B62B18864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76D5C6E-6EA6-41AE-AB26-49ACC9A61DC5}" type="pres">
      <dgm:prSet presAssocID="{F554EA04-5F62-4728-B6F1-67CD1696FF03}" presName="sibTrans" presStyleCnt="0"/>
      <dgm:spPr/>
    </dgm:pt>
    <dgm:pt modelId="{3E883963-896F-4BEA-8FBA-C4DFC132C9D7}" type="pres">
      <dgm:prSet presAssocID="{0C9926EA-7E28-46F4-9FED-7154DD2271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421AEF-1F66-4562-8315-9373DFE00958}" type="presOf" srcId="{650E25F8-E54B-4D43-A981-12D9D84D91B1}" destId="{724E4295-9A55-4AEE-AA3C-32369D13CE75}" srcOrd="0" destOrd="0" presId="urn:microsoft.com/office/officeart/2005/8/layout/default"/>
    <dgm:cxn modelId="{4A6D6360-C12F-4219-B385-0748B613BE51}" type="presOf" srcId="{336B52F4-9C82-4223-8CF9-43A7ACC94F84}" destId="{37A41323-EED8-48B9-9C04-C05C896B482F}" srcOrd="0" destOrd="0" presId="urn:microsoft.com/office/officeart/2005/8/layout/default"/>
    <dgm:cxn modelId="{C4FE1367-1212-4A91-B41F-540564B830BD}" srcId="{336B52F4-9C82-4223-8CF9-43A7ACC94F84}" destId="{650E25F8-E54B-4D43-A981-12D9D84D91B1}" srcOrd="0" destOrd="0" parTransId="{89D08B85-5A49-47D3-A9C4-530D796E0F65}" sibTransId="{EFA30D2A-139E-4B07-8CC7-2BD340009063}"/>
    <dgm:cxn modelId="{0F27CC4C-FE98-457B-A595-8F7E731ED85C}" srcId="{336B52F4-9C82-4223-8CF9-43A7ACC94F84}" destId="{A742F69D-F523-4CDC-86CD-53B62B188643}" srcOrd="2" destOrd="0" parTransId="{35F9475F-0B18-488F-8FF0-74B6B3872825}" sibTransId="{F554EA04-5F62-4728-B6F1-67CD1696FF03}"/>
    <dgm:cxn modelId="{175128FB-8EBD-4F19-9CBE-E209A79F3D3E}" type="presOf" srcId="{0C9926EA-7E28-46F4-9FED-7154DD22710E}" destId="{3E883963-896F-4BEA-8FBA-C4DFC132C9D7}" srcOrd="0" destOrd="0" presId="urn:microsoft.com/office/officeart/2005/8/layout/default"/>
    <dgm:cxn modelId="{150E9C53-1FBC-4639-A94E-A0D443EA78B0}" srcId="{336B52F4-9C82-4223-8CF9-43A7ACC94F84}" destId="{0C9926EA-7E28-46F4-9FED-7154DD22710E}" srcOrd="3" destOrd="0" parTransId="{5FABEE83-8EE7-486A-BA16-33CEEB383DC9}" sibTransId="{521E61A0-2597-4DA4-9895-CF356748A728}"/>
    <dgm:cxn modelId="{D7D3D935-2657-481B-A8D1-BD9A778AEB31}" srcId="{336B52F4-9C82-4223-8CF9-43A7ACC94F84}" destId="{BC577069-D965-404A-99AD-5A1CECFB93E4}" srcOrd="1" destOrd="0" parTransId="{A7E748EC-831C-4E3D-A3E4-A607F697AE4F}" sibTransId="{930A2F45-2C66-4232-8E6C-122694C34CF8}"/>
    <dgm:cxn modelId="{A4B43070-E747-4C97-B97E-73BB33F7DB71}" type="presOf" srcId="{A742F69D-F523-4CDC-86CD-53B62B188643}" destId="{C4328753-C640-49D0-A937-4332C251CA8B}" srcOrd="0" destOrd="0" presId="urn:microsoft.com/office/officeart/2005/8/layout/default"/>
    <dgm:cxn modelId="{F615E42A-210C-4CFE-9D0F-290586BF77BC}" type="presOf" srcId="{BC577069-D965-404A-99AD-5A1CECFB93E4}" destId="{4D2F6572-5491-4CAD-AC22-0CFD41D79AC0}" srcOrd="0" destOrd="0" presId="urn:microsoft.com/office/officeart/2005/8/layout/default"/>
    <dgm:cxn modelId="{3555CAFB-4E32-4532-B681-9939AA3EE10C}" type="presParOf" srcId="{37A41323-EED8-48B9-9C04-C05C896B482F}" destId="{724E4295-9A55-4AEE-AA3C-32369D13CE75}" srcOrd="0" destOrd="0" presId="urn:microsoft.com/office/officeart/2005/8/layout/default"/>
    <dgm:cxn modelId="{F959ABE1-BE3F-4751-8EA8-8B813AF64C11}" type="presParOf" srcId="{37A41323-EED8-48B9-9C04-C05C896B482F}" destId="{8DE5D078-C782-4C72-856F-76CB3E22D4C4}" srcOrd="1" destOrd="0" presId="urn:microsoft.com/office/officeart/2005/8/layout/default"/>
    <dgm:cxn modelId="{454A6A11-16B4-4120-9638-65F771F3A677}" type="presParOf" srcId="{37A41323-EED8-48B9-9C04-C05C896B482F}" destId="{4D2F6572-5491-4CAD-AC22-0CFD41D79AC0}" srcOrd="2" destOrd="0" presId="urn:microsoft.com/office/officeart/2005/8/layout/default"/>
    <dgm:cxn modelId="{0C5C1335-60B3-48C7-BE74-19A7C6E8D0C0}" type="presParOf" srcId="{37A41323-EED8-48B9-9C04-C05C896B482F}" destId="{E58092AD-A9D4-4E79-A1F8-ABB5D563E64C}" srcOrd="3" destOrd="0" presId="urn:microsoft.com/office/officeart/2005/8/layout/default"/>
    <dgm:cxn modelId="{E46F2858-F2B7-4CE0-9E56-77A2AD125983}" type="presParOf" srcId="{37A41323-EED8-48B9-9C04-C05C896B482F}" destId="{C4328753-C640-49D0-A937-4332C251CA8B}" srcOrd="4" destOrd="0" presId="urn:microsoft.com/office/officeart/2005/8/layout/default"/>
    <dgm:cxn modelId="{11DB3539-11BF-4FC3-A72D-E22DD6DAAE1E}" type="presParOf" srcId="{37A41323-EED8-48B9-9C04-C05C896B482F}" destId="{976D5C6E-6EA6-41AE-AB26-49ACC9A61DC5}" srcOrd="5" destOrd="0" presId="urn:microsoft.com/office/officeart/2005/8/layout/default"/>
    <dgm:cxn modelId="{1FF9E151-1D60-4424-8685-1FF96653B571}" type="presParOf" srcId="{37A41323-EED8-48B9-9C04-C05C896B482F}" destId="{3E883963-896F-4BEA-8FBA-C4DFC132C9D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062C03-28AE-43CF-A3FC-0F064B72C69E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DCC1E850-7FA0-4F3A-B0A0-8F91B0497801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rgbClr val="FFC000"/>
              </a:solidFill>
              <a:latin typeface="Calibri" panose="020F0502020204030204" pitchFamily="34" charset="0"/>
            </a:rPr>
            <a:t>Vyučování</a:t>
          </a:r>
          <a:endParaRPr lang="cs-CZ" dirty="0">
            <a:solidFill>
              <a:srgbClr val="FFC000"/>
            </a:solidFill>
            <a:latin typeface="Calibri" panose="020F0502020204030204" pitchFamily="34" charset="0"/>
          </a:endParaRPr>
        </a:p>
      </dgm:t>
    </dgm:pt>
    <dgm:pt modelId="{607B9C72-8993-4AEB-A70C-4EE28F524BDA}" type="parTrans" cxnId="{5E6927E3-4A91-48AA-8C87-9C630BE91846}">
      <dgm:prSet/>
      <dgm:spPr/>
      <dgm:t>
        <a:bodyPr/>
        <a:lstStyle/>
        <a:p>
          <a:endParaRPr lang="cs-CZ"/>
        </a:p>
      </dgm:t>
    </dgm:pt>
    <dgm:pt modelId="{452FEFAB-75EA-4EE4-9384-ECC1CF2179EE}" type="sibTrans" cxnId="{5E6927E3-4A91-48AA-8C87-9C630BE91846}">
      <dgm:prSet/>
      <dgm:spPr/>
      <dgm:t>
        <a:bodyPr/>
        <a:lstStyle/>
        <a:p>
          <a:endParaRPr lang="cs-CZ"/>
        </a:p>
      </dgm:t>
    </dgm:pt>
    <dgm:pt modelId="{4A199DA5-B9CE-4A6C-89A8-342606508FB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cs-CZ" dirty="0">
            <a:ln>
              <a:solidFill>
                <a:srgbClr val="0070C0"/>
              </a:solidFill>
            </a:ln>
            <a:solidFill>
              <a:schemeClr val="tx2">
                <a:lumMod val="75000"/>
              </a:schemeClr>
            </a:solidFill>
          </a:endParaRPr>
        </a:p>
      </dgm:t>
    </dgm:pt>
    <dgm:pt modelId="{01637806-C925-4B3E-AFC0-EC67A46690A2}" type="parTrans" cxnId="{50C5E4F3-97B1-4594-B611-2E2D6B0E9928}">
      <dgm:prSet/>
      <dgm:spPr/>
      <dgm:t>
        <a:bodyPr/>
        <a:lstStyle/>
        <a:p>
          <a:endParaRPr lang="cs-CZ"/>
        </a:p>
      </dgm:t>
    </dgm:pt>
    <dgm:pt modelId="{D816D539-6141-43B3-B67F-E6E79B19FB33}" type="sibTrans" cxnId="{50C5E4F3-97B1-4594-B611-2E2D6B0E9928}">
      <dgm:prSet/>
      <dgm:spPr/>
      <dgm:t>
        <a:bodyPr/>
        <a:lstStyle/>
        <a:p>
          <a:endParaRPr lang="cs-CZ"/>
        </a:p>
      </dgm:t>
    </dgm:pt>
    <dgm:pt modelId="{D3C23452-B6D1-4F56-92DF-7C3E2F314571}">
      <dgm:prSet phldrT="[Text]"/>
      <dgm:spPr>
        <a:solidFill>
          <a:schemeClr val="bg1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cs-CZ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Co?</a:t>
          </a:r>
          <a:endParaRPr lang="cs-CZ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B367F5D-9FC6-468F-A746-48D9ECADD1CF}" type="parTrans" cxnId="{C3B1FD5B-28D6-43DA-B3A3-6C0D09D62137}">
      <dgm:prSet/>
      <dgm:spPr/>
      <dgm:t>
        <a:bodyPr/>
        <a:lstStyle/>
        <a:p>
          <a:endParaRPr lang="cs-CZ"/>
        </a:p>
      </dgm:t>
    </dgm:pt>
    <dgm:pt modelId="{607F7437-F83F-4B66-A8B6-7EA3DEDE8CFF}" type="sibTrans" cxnId="{C3B1FD5B-28D6-43DA-B3A3-6C0D09D62137}">
      <dgm:prSet/>
      <dgm:spPr/>
      <dgm:t>
        <a:bodyPr/>
        <a:lstStyle/>
        <a:p>
          <a:endParaRPr lang="cs-CZ"/>
        </a:p>
      </dgm:t>
    </dgm:pt>
    <dgm:pt modelId="{5FE3B69A-40D1-40A0-8632-9C83EE085F98}">
      <dgm:prSet phldrT="[Text]"/>
      <dgm:spPr>
        <a:noFill/>
      </dgm:spPr>
      <dgm:t>
        <a:bodyPr/>
        <a:lstStyle/>
        <a:p>
          <a:r>
            <a:rPr lang="cs-CZ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Jak?</a:t>
          </a:r>
          <a:endParaRPr lang="cs-CZ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27D2CA2F-D332-4B61-B28C-0830B160C6DB}" type="parTrans" cxnId="{6DCDD40F-BAB3-4AD5-B8FE-4AA9F4550264}">
      <dgm:prSet/>
      <dgm:spPr/>
      <dgm:t>
        <a:bodyPr/>
        <a:lstStyle/>
        <a:p>
          <a:endParaRPr lang="cs-CZ"/>
        </a:p>
      </dgm:t>
    </dgm:pt>
    <dgm:pt modelId="{20C9A11E-29A6-43F7-AA6D-6C9F534E9F9D}" type="sibTrans" cxnId="{6DCDD40F-BAB3-4AD5-B8FE-4AA9F4550264}">
      <dgm:prSet/>
      <dgm:spPr/>
      <dgm:t>
        <a:bodyPr/>
        <a:lstStyle/>
        <a:p>
          <a:endParaRPr lang="cs-CZ"/>
        </a:p>
      </dgm:t>
    </dgm:pt>
    <dgm:pt modelId="{906D7620-D620-4CE8-83CA-4DE59EF2FE98}" type="pres">
      <dgm:prSet presAssocID="{12062C03-28AE-43CF-A3FC-0F064B72C69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342F473-2049-439F-9DD6-CEA6B3740C18}" type="pres">
      <dgm:prSet presAssocID="{DCC1E850-7FA0-4F3A-B0A0-8F91B0497801}" presName="node" presStyleLbl="node1" presStyleIdx="0" presStyleCnt="4" custScaleX="33205" custScaleY="34578" custLinFactNeighborX="-9832" custLinFactNeighborY="-1563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5F7813-9E8B-402C-B7DE-6D2E5A5E480F}" type="pres">
      <dgm:prSet presAssocID="{452FEFAB-75EA-4EE4-9384-ECC1CF2179EE}" presName="sibTrans" presStyleCnt="0"/>
      <dgm:spPr/>
    </dgm:pt>
    <dgm:pt modelId="{859B18F4-9098-443D-9885-6A9A2EAA8EDE}" type="pres">
      <dgm:prSet presAssocID="{4A199DA5-B9CE-4A6C-89A8-342606508FB1}" presName="node" presStyleLbl="node1" presStyleIdx="1" presStyleCnt="4" custScaleX="37130" custScaleY="35660" custLinFactNeighborX="7820" custLinFactNeighborY="-150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C6BE6D-2DC0-4922-8C41-20FCB520E958}" type="pres">
      <dgm:prSet presAssocID="{D816D539-6141-43B3-B67F-E6E79B19FB33}" presName="sibTrans" presStyleCnt="0"/>
      <dgm:spPr/>
    </dgm:pt>
    <dgm:pt modelId="{CE163F6D-DDA7-4483-B260-EC8502B100D7}" type="pres">
      <dgm:prSet presAssocID="{D3C23452-B6D1-4F56-92DF-7C3E2F314571}" presName="node" presStyleLbl="node1" presStyleIdx="2" presStyleCnt="4" custScaleX="22767" custScaleY="27583" custLinFactNeighborX="13353" custLinFactNeighborY="-2509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721160-B7CF-4296-AECB-846756F95F75}" type="pres">
      <dgm:prSet presAssocID="{607F7437-F83F-4B66-A8B6-7EA3DEDE8CFF}" presName="sibTrans" presStyleCnt="0"/>
      <dgm:spPr/>
    </dgm:pt>
    <dgm:pt modelId="{A879B423-3B83-4373-B78C-379F48E8126C}" type="pres">
      <dgm:prSet presAssocID="{5FE3B69A-40D1-40A0-8632-9C83EE085F98}" presName="node" presStyleLbl="node1" presStyleIdx="3" presStyleCnt="4" custScaleX="21306" custScaleY="29844" custLinFactNeighborX="-18540" custLinFactNeighborY="1083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821CE7-B23E-4894-A57F-D7E9B68AC5A2}" type="presOf" srcId="{5FE3B69A-40D1-40A0-8632-9C83EE085F98}" destId="{A879B423-3B83-4373-B78C-379F48E8126C}" srcOrd="0" destOrd="0" presId="urn:microsoft.com/office/officeart/2005/8/layout/default"/>
    <dgm:cxn modelId="{25417597-6558-41AA-B3B1-E46E0F6E4018}" type="presOf" srcId="{D3C23452-B6D1-4F56-92DF-7C3E2F314571}" destId="{CE163F6D-DDA7-4483-B260-EC8502B100D7}" srcOrd="0" destOrd="0" presId="urn:microsoft.com/office/officeart/2005/8/layout/default"/>
    <dgm:cxn modelId="{6DCDD40F-BAB3-4AD5-B8FE-4AA9F4550264}" srcId="{12062C03-28AE-43CF-A3FC-0F064B72C69E}" destId="{5FE3B69A-40D1-40A0-8632-9C83EE085F98}" srcOrd="3" destOrd="0" parTransId="{27D2CA2F-D332-4B61-B28C-0830B160C6DB}" sibTransId="{20C9A11E-29A6-43F7-AA6D-6C9F534E9F9D}"/>
    <dgm:cxn modelId="{F54C91C7-ECDB-4DDA-8036-BA8B10AA3F0D}" type="presOf" srcId="{12062C03-28AE-43CF-A3FC-0F064B72C69E}" destId="{906D7620-D620-4CE8-83CA-4DE59EF2FE98}" srcOrd="0" destOrd="0" presId="urn:microsoft.com/office/officeart/2005/8/layout/default"/>
    <dgm:cxn modelId="{F8A38BA8-6B03-4C3D-A113-2E1AFAFE7794}" type="presOf" srcId="{4A199DA5-B9CE-4A6C-89A8-342606508FB1}" destId="{859B18F4-9098-443D-9885-6A9A2EAA8EDE}" srcOrd="0" destOrd="0" presId="urn:microsoft.com/office/officeart/2005/8/layout/default"/>
    <dgm:cxn modelId="{50C5E4F3-97B1-4594-B611-2E2D6B0E9928}" srcId="{12062C03-28AE-43CF-A3FC-0F064B72C69E}" destId="{4A199DA5-B9CE-4A6C-89A8-342606508FB1}" srcOrd="1" destOrd="0" parTransId="{01637806-C925-4B3E-AFC0-EC67A46690A2}" sibTransId="{D816D539-6141-43B3-B67F-E6E79B19FB33}"/>
    <dgm:cxn modelId="{C3B1FD5B-28D6-43DA-B3A3-6C0D09D62137}" srcId="{12062C03-28AE-43CF-A3FC-0F064B72C69E}" destId="{D3C23452-B6D1-4F56-92DF-7C3E2F314571}" srcOrd="2" destOrd="0" parTransId="{0B367F5D-9FC6-468F-A746-48D9ECADD1CF}" sibTransId="{607F7437-F83F-4B66-A8B6-7EA3DEDE8CFF}"/>
    <dgm:cxn modelId="{8CAF255C-C823-4236-8323-622AFF0739FD}" type="presOf" srcId="{DCC1E850-7FA0-4F3A-B0A0-8F91B0497801}" destId="{9342F473-2049-439F-9DD6-CEA6B3740C18}" srcOrd="0" destOrd="0" presId="urn:microsoft.com/office/officeart/2005/8/layout/default"/>
    <dgm:cxn modelId="{5E6927E3-4A91-48AA-8C87-9C630BE91846}" srcId="{12062C03-28AE-43CF-A3FC-0F064B72C69E}" destId="{DCC1E850-7FA0-4F3A-B0A0-8F91B0497801}" srcOrd="0" destOrd="0" parTransId="{607B9C72-8993-4AEB-A70C-4EE28F524BDA}" sibTransId="{452FEFAB-75EA-4EE4-9384-ECC1CF2179EE}"/>
    <dgm:cxn modelId="{7546B769-9E90-47AE-8535-4D2559BB8E13}" type="presParOf" srcId="{906D7620-D620-4CE8-83CA-4DE59EF2FE98}" destId="{9342F473-2049-439F-9DD6-CEA6B3740C18}" srcOrd="0" destOrd="0" presId="urn:microsoft.com/office/officeart/2005/8/layout/default"/>
    <dgm:cxn modelId="{8B9B61ED-1A00-4F28-B7F6-8B65ADBFF412}" type="presParOf" srcId="{906D7620-D620-4CE8-83CA-4DE59EF2FE98}" destId="{045F7813-9E8B-402C-B7DE-6D2E5A5E480F}" srcOrd="1" destOrd="0" presId="urn:microsoft.com/office/officeart/2005/8/layout/default"/>
    <dgm:cxn modelId="{38409258-08B8-4AEB-BE64-B78F244B92F7}" type="presParOf" srcId="{906D7620-D620-4CE8-83CA-4DE59EF2FE98}" destId="{859B18F4-9098-443D-9885-6A9A2EAA8EDE}" srcOrd="2" destOrd="0" presId="urn:microsoft.com/office/officeart/2005/8/layout/default"/>
    <dgm:cxn modelId="{65B68713-CA39-4453-8A9D-980B7601CB07}" type="presParOf" srcId="{906D7620-D620-4CE8-83CA-4DE59EF2FE98}" destId="{A9C6BE6D-2DC0-4922-8C41-20FCB520E958}" srcOrd="3" destOrd="0" presId="urn:microsoft.com/office/officeart/2005/8/layout/default"/>
    <dgm:cxn modelId="{56515311-48E3-40C2-B0D8-30FB6AB42776}" type="presParOf" srcId="{906D7620-D620-4CE8-83CA-4DE59EF2FE98}" destId="{CE163F6D-DDA7-4483-B260-EC8502B100D7}" srcOrd="4" destOrd="0" presId="urn:microsoft.com/office/officeart/2005/8/layout/default"/>
    <dgm:cxn modelId="{5ABC1BD6-B9DA-4736-9EAF-063FD7356B32}" type="presParOf" srcId="{906D7620-D620-4CE8-83CA-4DE59EF2FE98}" destId="{9D721160-B7CF-4296-AECB-846756F95F75}" srcOrd="5" destOrd="0" presId="urn:microsoft.com/office/officeart/2005/8/layout/default"/>
    <dgm:cxn modelId="{A5BF72F8-5485-4062-B530-5F719BEB4F9A}" type="presParOf" srcId="{906D7620-D620-4CE8-83CA-4DE59EF2FE98}" destId="{A879B423-3B83-4373-B78C-379F48E8126C}" srcOrd="6" destOrd="0" presId="urn:microsoft.com/office/officeart/2005/8/layout/default"/>
  </dgm:cxnLst>
  <dgm:bg>
    <a:solidFill>
      <a:schemeClr val="bg1"/>
    </a:solidFill>
  </dgm:bg>
  <dgm:whole>
    <a:ln>
      <a:solidFill>
        <a:schemeClr val="lt2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D420ED-EE52-4D82-84DF-9A906214DAE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0_2" csCatId="mainScheme" phldr="1"/>
      <dgm:spPr/>
    </dgm:pt>
    <dgm:pt modelId="{25E16FC5-70FB-4C85-A737-5DDD7DC18EA1}">
      <dgm:prSet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Změna pohledu: </a:t>
          </a:r>
          <a:r>
            <a:rPr lang="cs-CZ" b="0" dirty="0" smtClean="0">
              <a:latin typeface="Calibri" panose="020F0502020204030204" pitchFamily="34" charset="0"/>
            </a:rPr>
            <a:t>Učitelé se učí od žáků </a:t>
          </a:r>
          <a:endParaRPr lang="cs-CZ" b="0" dirty="0">
            <a:latin typeface="Calibri" panose="020F0502020204030204" pitchFamily="34" charset="0"/>
          </a:endParaRPr>
        </a:p>
      </dgm:t>
    </dgm:pt>
    <dgm:pt modelId="{A4F0C3C2-7F72-499B-8920-E4CA217F4501}" type="parTrans" cxnId="{ABE1133D-AEC0-4048-A5DF-2AE011BDDC52}">
      <dgm:prSet/>
      <dgm:spPr/>
      <dgm:t>
        <a:bodyPr/>
        <a:lstStyle/>
        <a:p>
          <a:endParaRPr lang="cs-CZ"/>
        </a:p>
      </dgm:t>
    </dgm:pt>
    <dgm:pt modelId="{AD6F0818-462E-41AC-832B-4A83E75F7970}" type="sibTrans" cxnId="{ABE1133D-AEC0-4048-A5DF-2AE011BDDC52}">
      <dgm:prSet/>
      <dgm:spPr/>
      <dgm:t>
        <a:bodyPr/>
        <a:lstStyle/>
        <a:p>
          <a:endParaRPr lang="cs-CZ"/>
        </a:p>
      </dgm:t>
    </dgm:pt>
    <dgm:pt modelId="{A90DB02C-F30F-4859-AFFC-949A30D37F98}">
      <dgm:prSet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Učitel při vyučování vycházel z potřeb průměrného žáka    - personalizace</a:t>
          </a:r>
          <a:endParaRPr lang="cs-CZ" dirty="0">
            <a:latin typeface="Calibri" panose="020F0502020204030204" pitchFamily="34" charset="0"/>
          </a:endParaRPr>
        </a:p>
      </dgm:t>
    </dgm:pt>
    <dgm:pt modelId="{3AC3E9DC-6718-442E-BCAB-4C4814735D5C}" type="parTrans" cxnId="{C72BF732-3590-4718-B04D-CA728EE01DF5}">
      <dgm:prSet/>
      <dgm:spPr/>
      <dgm:t>
        <a:bodyPr/>
        <a:lstStyle/>
        <a:p>
          <a:endParaRPr lang="cs-CZ"/>
        </a:p>
      </dgm:t>
    </dgm:pt>
    <dgm:pt modelId="{3F5057F0-4587-4E1B-8CCB-D908991BA867}" type="sibTrans" cxnId="{C72BF732-3590-4718-B04D-CA728EE01DF5}">
      <dgm:prSet/>
      <dgm:spPr/>
      <dgm:t>
        <a:bodyPr/>
        <a:lstStyle/>
        <a:p>
          <a:endParaRPr lang="cs-CZ"/>
        </a:p>
      </dgm:t>
    </dgm:pt>
    <dgm:pt modelId="{739823BA-3307-4AB8-B640-9EF65399C25E}" type="pres">
      <dgm:prSet presAssocID="{97D420ED-EE52-4D82-84DF-9A906214DAE6}" presName="linearFlow" presStyleCnt="0">
        <dgm:presLayoutVars>
          <dgm:dir/>
          <dgm:resizeHandles val="exact"/>
        </dgm:presLayoutVars>
      </dgm:prSet>
      <dgm:spPr/>
    </dgm:pt>
    <dgm:pt modelId="{AEEEB8AE-D222-4E4D-A4CD-C3B2E81578E9}" type="pres">
      <dgm:prSet presAssocID="{A90DB02C-F30F-4859-AFFC-949A30D37F98}" presName="comp" presStyleCnt="0"/>
      <dgm:spPr/>
    </dgm:pt>
    <dgm:pt modelId="{9B1B9F6B-8C5C-467E-8C67-B1802F924811}" type="pres">
      <dgm:prSet presAssocID="{A90DB02C-F30F-4859-AFFC-949A30D37F98}" presName="rect2" presStyleLbl="node1" presStyleIdx="0" presStyleCnt="2" custScaleX="105715" custScaleY="80994" custLinFactNeighborY="747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917FFE-B81E-493F-BB8A-31E719E6E57F}" type="pres">
      <dgm:prSet presAssocID="{A90DB02C-F30F-4859-AFFC-949A30D37F98}" presName="rect1" presStyleLbl="lnNode1" presStyleIdx="0" presStyleCnt="2" custScaleX="107209" custScaleY="84505" custLinFactNeighborX="-13226" custLinFactNeighborY="48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/>
        </a:p>
      </dgm:t>
    </dgm:pt>
    <dgm:pt modelId="{E7D66E17-029D-454F-97C1-771A982FE883}" type="pres">
      <dgm:prSet presAssocID="{3F5057F0-4587-4E1B-8CCB-D908991BA867}" presName="sibTrans" presStyleCnt="0"/>
      <dgm:spPr/>
    </dgm:pt>
    <dgm:pt modelId="{F239C23C-2742-4DF5-9517-4572E7999312}" type="pres">
      <dgm:prSet presAssocID="{25E16FC5-70FB-4C85-A737-5DDD7DC18EA1}" presName="comp" presStyleCnt="0"/>
      <dgm:spPr/>
    </dgm:pt>
    <dgm:pt modelId="{1F76BF64-152F-4063-B3D5-F4E131769878}" type="pres">
      <dgm:prSet presAssocID="{25E16FC5-70FB-4C85-A737-5DDD7DC18EA1}" presName="rect2" presStyleLbl="node1" presStyleIdx="1" presStyleCnt="2" custScaleX="107488" custScaleY="84258" custLinFactNeighborX="-3905" custLinFactNeighborY="50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B230A5-DAFE-4776-9568-DF0A1340FDDC}" type="pres">
      <dgm:prSet presAssocID="{25E16FC5-70FB-4C85-A737-5DDD7DC18EA1}" presName="rect1" presStyleLbl="lnNode1" presStyleIdx="1" presStyleCnt="2" custScaleX="112363" custScaleY="102355" custLinFactNeighborX="2459" custLinFactNeighborY="-3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72BF732-3590-4718-B04D-CA728EE01DF5}" srcId="{97D420ED-EE52-4D82-84DF-9A906214DAE6}" destId="{A90DB02C-F30F-4859-AFFC-949A30D37F98}" srcOrd="0" destOrd="0" parTransId="{3AC3E9DC-6718-442E-BCAB-4C4814735D5C}" sibTransId="{3F5057F0-4587-4E1B-8CCB-D908991BA867}"/>
    <dgm:cxn modelId="{55AA313C-1F3C-4005-948B-983532C4F34C}" type="presOf" srcId="{A90DB02C-F30F-4859-AFFC-949A30D37F98}" destId="{9B1B9F6B-8C5C-467E-8C67-B1802F924811}" srcOrd="0" destOrd="0" presId="urn:microsoft.com/office/officeart/2008/layout/AlternatingPictureBlocks"/>
    <dgm:cxn modelId="{31F0DA6A-C452-4641-9CF6-1AE76637C8E4}" type="presOf" srcId="{97D420ED-EE52-4D82-84DF-9A906214DAE6}" destId="{739823BA-3307-4AB8-B640-9EF65399C25E}" srcOrd="0" destOrd="0" presId="urn:microsoft.com/office/officeart/2008/layout/AlternatingPictureBlocks"/>
    <dgm:cxn modelId="{ABE1133D-AEC0-4048-A5DF-2AE011BDDC52}" srcId="{97D420ED-EE52-4D82-84DF-9A906214DAE6}" destId="{25E16FC5-70FB-4C85-A737-5DDD7DC18EA1}" srcOrd="1" destOrd="0" parTransId="{A4F0C3C2-7F72-499B-8920-E4CA217F4501}" sibTransId="{AD6F0818-462E-41AC-832B-4A83E75F7970}"/>
    <dgm:cxn modelId="{A1705E5A-9E74-416D-9CF6-D0A47B5559FC}" type="presOf" srcId="{25E16FC5-70FB-4C85-A737-5DDD7DC18EA1}" destId="{1F76BF64-152F-4063-B3D5-F4E131769878}" srcOrd="0" destOrd="0" presId="urn:microsoft.com/office/officeart/2008/layout/AlternatingPictureBlocks"/>
    <dgm:cxn modelId="{7DF071CA-805D-4DA9-8900-BCD948588CB3}" type="presParOf" srcId="{739823BA-3307-4AB8-B640-9EF65399C25E}" destId="{AEEEB8AE-D222-4E4D-A4CD-C3B2E81578E9}" srcOrd="0" destOrd="0" presId="urn:microsoft.com/office/officeart/2008/layout/AlternatingPictureBlocks"/>
    <dgm:cxn modelId="{EBD6765F-AFBD-4749-8D7A-7FA0D3F8DDAF}" type="presParOf" srcId="{AEEEB8AE-D222-4E4D-A4CD-C3B2E81578E9}" destId="{9B1B9F6B-8C5C-467E-8C67-B1802F924811}" srcOrd="0" destOrd="0" presId="urn:microsoft.com/office/officeart/2008/layout/AlternatingPictureBlocks"/>
    <dgm:cxn modelId="{9C83239F-C0E6-421A-9ADF-F4CAFB162002}" type="presParOf" srcId="{AEEEB8AE-D222-4E4D-A4CD-C3B2E81578E9}" destId="{54917FFE-B81E-493F-BB8A-31E719E6E57F}" srcOrd="1" destOrd="0" presId="urn:microsoft.com/office/officeart/2008/layout/AlternatingPictureBlocks"/>
    <dgm:cxn modelId="{776735FD-BC7E-4868-B7DD-DE5663047E96}" type="presParOf" srcId="{739823BA-3307-4AB8-B640-9EF65399C25E}" destId="{E7D66E17-029D-454F-97C1-771A982FE883}" srcOrd="1" destOrd="0" presId="urn:microsoft.com/office/officeart/2008/layout/AlternatingPictureBlocks"/>
    <dgm:cxn modelId="{601D636D-2B15-45F9-98E2-F397396AB078}" type="presParOf" srcId="{739823BA-3307-4AB8-B640-9EF65399C25E}" destId="{F239C23C-2742-4DF5-9517-4572E7999312}" srcOrd="2" destOrd="0" presId="urn:microsoft.com/office/officeart/2008/layout/AlternatingPictureBlocks"/>
    <dgm:cxn modelId="{B2C2B7BD-46CC-4776-9A72-B93968FC6598}" type="presParOf" srcId="{F239C23C-2742-4DF5-9517-4572E7999312}" destId="{1F76BF64-152F-4063-B3D5-F4E131769878}" srcOrd="0" destOrd="0" presId="urn:microsoft.com/office/officeart/2008/layout/AlternatingPictureBlocks"/>
    <dgm:cxn modelId="{F0CDFB5D-BD41-43F7-945C-B0CF213F0D08}" type="presParOf" srcId="{F239C23C-2742-4DF5-9517-4572E7999312}" destId="{55B230A5-DAFE-4776-9568-DF0A1340FDD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CD868A-7DB7-499C-9440-BC7F24ED426B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4CC20F3B-6660-47D6-A69C-4F0806786C9E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927" y="3368"/>
          <a:ext cx="8080107" cy="157201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FFC000"/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Didaktická orientace ve vyučování</a:t>
          </a:r>
          <a:endParaRPr lang="cs-CZ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D8092BEF-E7D0-43ED-B4EA-BFD3E28E446D}" type="parTrans" cxnId="{E090CE9D-F7BD-4493-B68C-2E6B85E4959C}">
      <dgm:prSet/>
      <dgm:spPr/>
      <dgm:t>
        <a:bodyPr/>
        <a:lstStyle/>
        <a:p>
          <a:endParaRPr lang="cs-CZ"/>
        </a:p>
      </dgm:t>
    </dgm:pt>
    <dgm:pt modelId="{686AD0BC-DA87-4335-A158-BFD42318AEFF}" type="sibTrans" cxnId="{E090CE9D-F7BD-4493-B68C-2E6B85E4959C}">
      <dgm:prSet/>
      <dgm:spPr/>
      <dgm:t>
        <a:bodyPr/>
        <a:lstStyle/>
        <a:p>
          <a:endParaRPr lang="cs-CZ"/>
        </a:p>
      </dgm:t>
    </dgm:pt>
    <dgm:pt modelId="{40D5E9B5-9E42-406B-BC99-92E5C0F72BA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927" y="1717480"/>
          <a:ext cx="5278176" cy="1572013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Učitel</a:t>
          </a:r>
          <a:endParaRPr lang="cs-CZ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B9DBC3FD-23F9-4EED-A8CD-3E2801F1E415}" type="parTrans" cxnId="{72691374-F57B-45E9-85F5-8EFD9B6531E1}">
      <dgm:prSet/>
      <dgm:spPr/>
      <dgm:t>
        <a:bodyPr/>
        <a:lstStyle/>
        <a:p>
          <a:endParaRPr lang="cs-CZ"/>
        </a:p>
      </dgm:t>
    </dgm:pt>
    <dgm:pt modelId="{705075DA-0420-46B4-A787-335BE890F67F}" type="sibTrans" cxnId="{72691374-F57B-45E9-85F5-8EFD9B6531E1}">
      <dgm:prSet/>
      <dgm:spPr/>
      <dgm:t>
        <a:bodyPr/>
        <a:lstStyle/>
        <a:p>
          <a:endParaRPr lang="cs-CZ"/>
        </a:p>
      </dgm:t>
    </dgm:pt>
    <dgm:pt modelId="{97A1FC79-265A-4E82-A7F2-F78A4224D167}">
      <dgm:prSet phldrT="[Text]"/>
      <dgm:spPr>
        <a:xfrm>
          <a:off x="927" y="3431591"/>
          <a:ext cx="2584807" cy="157201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pracuje s </a:t>
          </a:r>
          <a:r>
            <a:rPr lang="cs-CZ" b="0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orientací na žáka</a:t>
          </a:r>
          <a:endParaRPr lang="cs-CZ" b="0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F30C112D-DEA6-4F93-B2EA-23FE0D2C3E67}" type="parTrans" cxnId="{FADA4186-576A-4341-87BB-833EEB9DD082}">
      <dgm:prSet/>
      <dgm:spPr/>
      <dgm:t>
        <a:bodyPr/>
        <a:lstStyle/>
        <a:p>
          <a:endParaRPr lang="cs-CZ"/>
        </a:p>
      </dgm:t>
    </dgm:pt>
    <dgm:pt modelId="{9E3EEBDB-3F7E-4A5F-8ED8-E9B6A8ACB1DD}" type="sibTrans" cxnId="{FADA4186-576A-4341-87BB-833EEB9DD082}">
      <dgm:prSet/>
      <dgm:spPr/>
      <dgm:t>
        <a:bodyPr/>
        <a:lstStyle/>
        <a:p>
          <a:endParaRPr lang="cs-CZ"/>
        </a:p>
      </dgm:t>
    </dgm:pt>
    <dgm:pt modelId="{BAADAE7C-161F-49A7-8F0A-0BA00980ECF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496227" y="1717480"/>
          <a:ext cx="2584807" cy="15720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C0504D"/>
          </a:solidFill>
          <a:prstDash val="solid"/>
        </a:ln>
        <a:effectLst/>
      </dgm:spPr>
      <dgm:t>
        <a:bodyPr/>
        <a:lstStyle/>
        <a:p>
          <a:endParaRPr lang="cs-CZ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DE2495A0-E19D-4832-AA7B-0C09BC747AB9}" type="parTrans" cxnId="{4ADD46F7-202D-44AB-AEE8-6C03BA9CB3E2}">
      <dgm:prSet/>
      <dgm:spPr/>
      <dgm:t>
        <a:bodyPr/>
        <a:lstStyle/>
        <a:p>
          <a:endParaRPr lang="cs-CZ"/>
        </a:p>
      </dgm:t>
    </dgm:pt>
    <dgm:pt modelId="{E178D9A8-1E13-4B81-A041-E4A0EC870670}" type="sibTrans" cxnId="{4ADD46F7-202D-44AB-AEE8-6C03BA9CB3E2}">
      <dgm:prSet/>
      <dgm:spPr/>
      <dgm:t>
        <a:bodyPr/>
        <a:lstStyle/>
        <a:p>
          <a:endParaRPr lang="cs-CZ"/>
        </a:p>
      </dgm:t>
    </dgm:pt>
    <dgm:pt modelId="{A89D102F-2521-4E1F-B3AA-3EDE21013594}">
      <dgm:prSet phldrT="[Text]"/>
      <dgm:spPr>
        <a:xfrm>
          <a:off x="5496227" y="3431591"/>
          <a:ext cx="2584807" cy="157201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cs-CZ" dirty="0" smtClean="0">
              <a:solidFill>
                <a:srgbClr val="0070C0"/>
              </a:solidFill>
              <a:latin typeface="Calibri"/>
              <a:ea typeface="+mn-ea"/>
              <a:cs typeface="+mn-cs"/>
            </a:rPr>
            <a:t>žák je středem zájmu</a:t>
          </a:r>
          <a:endParaRPr lang="cs-CZ" dirty="0">
            <a:solidFill>
              <a:srgbClr val="0070C0"/>
            </a:solidFill>
            <a:latin typeface="Calibri"/>
            <a:ea typeface="+mn-ea"/>
            <a:cs typeface="+mn-cs"/>
          </a:endParaRPr>
        </a:p>
      </dgm:t>
    </dgm:pt>
    <dgm:pt modelId="{CB7C1240-CE59-4264-8222-26CEB9E656A4}" type="parTrans" cxnId="{8AD4CF01-A782-4D96-9B2B-753718485BF9}">
      <dgm:prSet/>
      <dgm:spPr/>
      <dgm:t>
        <a:bodyPr/>
        <a:lstStyle/>
        <a:p>
          <a:endParaRPr lang="cs-CZ"/>
        </a:p>
      </dgm:t>
    </dgm:pt>
    <dgm:pt modelId="{777C8654-8E38-4330-9D79-38C18A4ADD3B}" type="sibTrans" cxnId="{8AD4CF01-A782-4D96-9B2B-753718485BF9}">
      <dgm:prSet/>
      <dgm:spPr/>
      <dgm:t>
        <a:bodyPr/>
        <a:lstStyle/>
        <a:p>
          <a:endParaRPr lang="cs-CZ"/>
        </a:p>
      </dgm:t>
    </dgm:pt>
    <dgm:pt modelId="{0E0F3155-0A88-4F0B-8CE4-FAEAC6CEA373}">
      <dgm:prSet phldrT="[Text]"/>
      <dgm:spPr>
        <a:xfrm>
          <a:off x="2694296" y="3431591"/>
          <a:ext cx="2584807" cy="15720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1F497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>
            <a:solidFill>
              <a:srgbClr val="1F497D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+mn-cs"/>
          </a:endParaRPr>
        </a:p>
      </dgm:t>
    </dgm:pt>
    <dgm:pt modelId="{A3D00E47-888C-40D8-B876-8E4D15D24317}" type="sibTrans" cxnId="{1DEC33B8-ACBD-4679-ADBD-E802A0A25A9D}">
      <dgm:prSet/>
      <dgm:spPr/>
      <dgm:t>
        <a:bodyPr/>
        <a:lstStyle/>
        <a:p>
          <a:endParaRPr lang="cs-CZ"/>
        </a:p>
      </dgm:t>
    </dgm:pt>
    <dgm:pt modelId="{AA47F331-30B0-4686-B8E5-8C941510FC5B}" type="parTrans" cxnId="{1DEC33B8-ACBD-4679-ADBD-E802A0A25A9D}">
      <dgm:prSet/>
      <dgm:spPr/>
      <dgm:t>
        <a:bodyPr/>
        <a:lstStyle/>
        <a:p>
          <a:endParaRPr lang="cs-CZ"/>
        </a:p>
      </dgm:t>
    </dgm:pt>
    <dgm:pt modelId="{CCAB7E20-195B-403A-AC02-2E0098F31AD6}" type="pres">
      <dgm:prSet presAssocID="{ADCD868A-7DB7-499C-9440-BC7F24ED426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08173B3D-6E62-45A5-AB17-561A9D65FF44}" type="pres">
      <dgm:prSet presAssocID="{4CC20F3B-6660-47D6-A69C-4F0806786C9E}" presName="vertOne" presStyleCnt="0"/>
      <dgm:spPr/>
    </dgm:pt>
    <dgm:pt modelId="{2BC2C14A-F13B-4C91-B8CF-5B25ABCDDA8D}" type="pres">
      <dgm:prSet presAssocID="{4CC20F3B-6660-47D6-A69C-4F0806786C9E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3605FC4-1C4F-4536-B60B-D301C087BC6B}" type="pres">
      <dgm:prSet presAssocID="{4CC20F3B-6660-47D6-A69C-4F0806786C9E}" presName="parTransOne" presStyleCnt="0"/>
      <dgm:spPr/>
    </dgm:pt>
    <dgm:pt modelId="{F56427E2-856B-4980-B5B4-96913AB55131}" type="pres">
      <dgm:prSet presAssocID="{4CC20F3B-6660-47D6-A69C-4F0806786C9E}" presName="horzOne" presStyleCnt="0"/>
      <dgm:spPr/>
    </dgm:pt>
    <dgm:pt modelId="{AE5E80D7-FC36-4F67-8437-4557FD6F854D}" type="pres">
      <dgm:prSet presAssocID="{40D5E9B5-9E42-406B-BC99-92E5C0F72BA8}" presName="vertTwo" presStyleCnt="0"/>
      <dgm:spPr/>
    </dgm:pt>
    <dgm:pt modelId="{947F69B0-EA0E-4240-A4A7-DCD41E7369E7}" type="pres">
      <dgm:prSet presAssocID="{40D5E9B5-9E42-406B-BC99-92E5C0F72BA8}" presName="txTwo" presStyleLbl="node2" presStyleIdx="0" presStyleCnt="2" custLinFactNeighborX="-1664" custLinFactNeighborY="-835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3BA810F-FEDC-4BD9-BA73-40FE85B3BF51}" type="pres">
      <dgm:prSet presAssocID="{40D5E9B5-9E42-406B-BC99-92E5C0F72BA8}" presName="parTransTwo" presStyleCnt="0"/>
      <dgm:spPr/>
    </dgm:pt>
    <dgm:pt modelId="{ED498C1A-1D2A-4FEE-B201-E7EF79BD00E3}" type="pres">
      <dgm:prSet presAssocID="{40D5E9B5-9E42-406B-BC99-92E5C0F72BA8}" presName="horzTwo" presStyleCnt="0"/>
      <dgm:spPr/>
    </dgm:pt>
    <dgm:pt modelId="{B3F65492-8BCC-407A-843B-A9EAF26CBD46}" type="pres">
      <dgm:prSet presAssocID="{97A1FC79-265A-4E82-A7F2-F78A4224D167}" presName="vertThree" presStyleCnt="0"/>
      <dgm:spPr/>
    </dgm:pt>
    <dgm:pt modelId="{11E0B9F7-C7D9-4BB6-BA68-D588AC6E19E3}" type="pres">
      <dgm:prSet presAssocID="{97A1FC79-265A-4E82-A7F2-F78A4224D167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B4CB64-75C8-415B-B17B-63EE3C919B8F}" type="pres">
      <dgm:prSet presAssocID="{97A1FC79-265A-4E82-A7F2-F78A4224D167}" presName="horzThree" presStyleCnt="0"/>
      <dgm:spPr/>
    </dgm:pt>
    <dgm:pt modelId="{F0A889DB-095B-401B-A7A5-80112F6389B5}" type="pres">
      <dgm:prSet presAssocID="{9E3EEBDB-3F7E-4A5F-8ED8-E9B6A8ACB1DD}" presName="sibSpaceThree" presStyleCnt="0"/>
      <dgm:spPr/>
    </dgm:pt>
    <dgm:pt modelId="{94CA5248-7A95-4433-8379-0F5D9191B2B5}" type="pres">
      <dgm:prSet presAssocID="{0E0F3155-0A88-4F0B-8CE4-FAEAC6CEA373}" presName="vertThree" presStyleCnt="0"/>
      <dgm:spPr/>
    </dgm:pt>
    <dgm:pt modelId="{3C53B012-A5E5-4CEA-91C1-A0D3C81DFEA0}" type="pres">
      <dgm:prSet presAssocID="{0E0F3155-0A88-4F0B-8CE4-FAEAC6CEA37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53215A-7849-466A-BA06-389522423ACB}" type="pres">
      <dgm:prSet presAssocID="{0E0F3155-0A88-4F0B-8CE4-FAEAC6CEA373}" presName="horzThree" presStyleCnt="0"/>
      <dgm:spPr/>
    </dgm:pt>
    <dgm:pt modelId="{403E234F-1E8E-447E-A658-BF91424FAB3A}" type="pres">
      <dgm:prSet presAssocID="{705075DA-0420-46B4-A787-335BE890F67F}" presName="sibSpaceTwo" presStyleCnt="0"/>
      <dgm:spPr/>
    </dgm:pt>
    <dgm:pt modelId="{D60BF2D8-DF95-47C2-B972-CCC04C4F35F0}" type="pres">
      <dgm:prSet presAssocID="{BAADAE7C-161F-49A7-8F0A-0BA00980ECFD}" presName="vertTwo" presStyleCnt="0"/>
      <dgm:spPr/>
    </dgm:pt>
    <dgm:pt modelId="{E4ECF08F-C5B1-40AF-A933-80AFFB6DCED9}" type="pres">
      <dgm:prSet presAssocID="{BAADAE7C-161F-49A7-8F0A-0BA00980ECFD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30F4B0D-2A03-4053-BE2A-B5EC1CE1A013}" type="pres">
      <dgm:prSet presAssocID="{BAADAE7C-161F-49A7-8F0A-0BA00980ECFD}" presName="parTransTwo" presStyleCnt="0"/>
      <dgm:spPr/>
    </dgm:pt>
    <dgm:pt modelId="{265DF73C-D1C7-4278-BACC-FBCF56C195F6}" type="pres">
      <dgm:prSet presAssocID="{BAADAE7C-161F-49A7-8F0A-0BA00980ECFD}" presName="horzTwo" presStyleCnt="0"/>
      <dgm:spPr/>
    </dgm:pt>
    <dgm:pt modelId="{4FAF1EDD-95B2-46F3-A982-728FC8A64E74}" type="pres">
      <dgm:prSet presAssocID="{A89D102F-2521-4E1F-B3AA-3EDE21013594}" presName="vertThree" presStyleCnt="0"/>
      <dgm:spPr/>
    </dgm:pt>
    <dgm:pt modelId="{EEFC0DCE-52FF-46B6-B092-D9D76D2F33DA}" type="pres">
      <dgm:prSet presAssocID="{A89D102F-2521-4E1F-B3AA-3EDE2101359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A8B2647-DB4A-40F8-A903-9CDDBFD8CA8A}" type="pres">
      <dgm:prSet presAssocID="{A89D102F-2521-4E1F-B3AA-3EDE21013594}" presName="horzThree" presStyleCnt="0"/>
      <dgm:spPr/>
    </dgm:pt>
  </dgm:ptLst>
  <dgm:cxnLst>
    <dgm:cxn modelId="{FE79234C-CF40-4D49-B5EA-237DB865E24B}" type="presOf" srcId="{40D5E9B5-9E42-406B-BC99-92E5C0F72BA8}" destId="{947F69B0-EA0E-4240-A4A7-DCD41E7369E7}" srcOrd="0" destOrd="0" presId="urn:microsoft.com/office/officeart/2005/8/layout/hierarchy4"/>
    <dgm:cxn modelId="{FE83D3DA-52E0-449D-A304-FE75CC1A1AF8}" type="presOf" srcId="{ADCD868A-7DB7-499C-9440-BC7F24ED426B}" destId="{CCAB7E20-195B-403A-AC02-2E0098F31AD6}" srcOrd="0" destOrd="0" presId="urn:microsoft.com/office/officeart/2005/8/layout/hierarchy4"/>
    <dgm:cxn modelId="{4ADD46F7-202D-44AB-AEE8-6C03BA9CB3E2}" srcId="{4CC20F3B-6660-47D6-A69C-4F0806786C9E}" destId="{BAADAE7C-161F-49A7-8F0A-0BA00980ECFD}" srcOrd="1" destOrd="0" parTransId="{DE2495A0-E19D-4832-AA7B-0C09BC747AB9}" sibTransId="{E178D9A8-1E13-4B81-A041-E4A0EC870670}"/>
    <dgm:cxn modelId="{4FB2B7A9-EF23-4B3D-9F42-1F1AC0143D91}" type="presOf" srcId="{A89D102F-2521-4E1F-B3AA-3EDE21013594}" destId="{EEFC0DCE-52FF-46B6-B092-D9D76D2F33DA}" srcOrd="0" destOrd="0" presId="urn:microsoft.com/office/officeart/2005/8/layout/hierarchy4"/>
    <dgm:cxn modelId="{72691374-F57B-45E9-85F5-8EFD9B6531E1}" srcId="{4CC20F3B-6660-47D6-A69C-4F0806786C9E}" destId="{40D5E9B5-9E42-406B-BC99-92E5C0F72BA8}" srcOrd="0" destOrd="0" parTransId="{B9DBC3FD-23F9-4EED-A8CD-3E2801F1E415}" sibTransId="{705075DA-0420-46B4-A787-335BE890F67F}"/>
    <dgm:cxn modelId="{8AD4CF01-A782-4D96-9B2B-753718485BF9}" srcId="{BAADAE7C-161F-49A7-8F0A-0BA00980ECFD}" destId="{A89D102F-2521-4E1F-B3AA-3EDE21013594}" srcOrd="0" destOrd="0" parTransId="{CB7C1240-CE59-4264-8222-26CEB9E656A4}" sibTransId="{777C8654-8E38-4330-9D79-38C18A4ADD3B}"/>
    <dgm:cxn modelId="{1DEC33B8-ACBD-4679-ADBD-E802A0A25A9D}" srcId="{40D5E9B5-9E42-406B-BC99-92E5C0F72BA8}" destId="{0E0F3155-0A88-4F0B-8CE4-FAEAC6CEA373}" srcOrd="1" destOrd="0" parTransId="{AA47F331-30B0-4686-B8E5-8C941510FC5B}" sibTransId="{A3D00E47-888C-40D8-B876-8E4D15D24317}"/>
    <dgm:cxn modelId="{C91C4310-8E32-4865-897E-68DBA8CD0171}" type="presOf" srcId="{0E0F3155-0A88-4F0B-8CE4-FAEAC6CEA373}" destId="{3C53B012-A5E5-4CEA-91C1-A0D3C81DFEA0}" srcOrd="0" destOrd="0" presId="urn:microsoft.com/office/officeart/2005/8/layout/hierarchy4"/>
    <dgm:cxn modelId="{CAA6DEDE-62AD-4061-BF8E-3F57B5953261}" type="presOf" srcId="{4CC20F3B-6660-47D6-A69C-4F0806786C9E}" destId="{2BC2C14A-F13B-4C91-B8CF-5B25ABCDDA8D}" srcOrd="0" destOrd="0" presId="urn:microsoft.com/office/officeart/2005/8/layout/hierarchy4"/>
    <dgm:cxn modelId="{BACADB4C-BDAB-43A1-B790-AD22FB0CAED2}" type="presOf" srcId="{BAADAE7C-161F-49A7-8F0A-0BA00980ECFD}" destId="{E4ECF08F-C5B1-40AF-A933-80AFFB6DCED9}" srcOrd="0" destOrd="0" presId="urn:microsoft.com/office/officeart/2005/8/layout/hierarchy4"/>
    <dgm:cxn modelId="{E090CE9D-F7BD-4493-B68C-2E6B85E4959C}" srcId="{ADCD868A-7DB7-499C-9440-BC7F24ED426B}" destId="{4CC20F3B-6660-47D6-A69C-4F0806786C9E}" srcOrd="0" destOrd="0" parTransId="{D8092BEF-E7D0-43ED-B4EA-BFD3E28E446D}" sibTransId="{686AD0BC-DA87-4335-A158-BFD42318AEFF}"/>
    <dgm:cxn modelId="{748FF2BC-69DF-4618-AD56-9CF328FB448D}" type="presOf" srcId="{97A1FC79-265A-4E82-A7F2-F78A4224D167}" destId="{11E0B9F7-C7D9-4BB6-BA68-D588AC6E19E3}" srcOrd="0" destOrd="0" presId="urn:microsoft.com/office/officeart/2005/8/layout/hierarchy4"/>
    <dgm:cxn modelId="{FADA4186-576A-4341-87BB-833EEB9DD082}" srcId="{40D5E9B5-9E42-406B-BC99-92E5C0F72BA8}" destId="{97A1FC79-265A-4E82-A7F2-F78A4224D167}" srcOrd="0" destOrd="0" parTransId="{F30C112D-DEA6-4F93-B2EA-23FE0D2C3E67}" sibTransId="{9E3EEBDB-3F7E-4A5F-8ED8-E9B6A8ACB1DD}"/>
    <dgm:cxn modelId="{FB88748B-EE0C-495E-A646-5DA3E8DF937F}" type="presParOf" srcId="{CCAB7E20-195B-403A-AC02-2E0098F31AD6}" destId="{08173B3D-6E62-45A5-AB17-561A9D65FF44}" srcOrd="0" destOrd="0" presId="urn:microsoft.com/office/officeart/2005/8/layout/hierarchy4"/>
    <dgm:cxn modelId="{37386882-32E1-4904-AD8D-1EBAFEEE9C9E}" type="presParOf" srcId="{08173B3D-6E62-45A5-AB17-561A9D65FF44}" destId="{2BC2C14A-F13B-4C91-B8CF-5B25ABCDDA8D}" srcOrd="0" destOrd="0" presId="urn:microsoft.com/office/officeart/2005/8/layout/hierarchy4"/>
    <dgm:cxn modelId="{000F7642-910D-4A89-BC85-1187D60836C5}" type="presParOf" srcId="{08173B3D-6E62-45A5-AB17-561A9D65FF44}" destId="{53605FC4-1C4F-4536-B60B-D301C087BC6B}" srcOrd="1" destOrd="0" presId="urn:microsoft.com/office/officeart/2005/8/layout/hierarchy4"/>
    <dgm:cxn modelId="{DE69FBD1-DA19-4122-B922-F5F6517EF3B5}" type="presParOf" srcId="{08173B3D-6E62-45A5-AB17-561A9D65FF44}" destId="{F56427E2-856B-4980-B5B4-96913AB55131}" srcOrd="2" destOrd="0" presId="urn:microsoft.com/office/officeart/2005/8/layout/hierarchy4"/>
    <dgm:cxn modelId="{DF8C2C38-954F-4684-860E-83A2A443B388}" type="presParOf" srcId="{F56427E2-856B-4980-B5B4-96913AB55131}" destId="{AE5E80D7-FC36-4F67-8437-4557FD6F854D}" srcOrd="0" destOrd="0" presId="urn:microsoft.com/office/officeart/2005/8/layout/hierarchy4"/>
    <dgm:cxn modelId="{16ED484D-A749-45DF-9382-C8B082F92D08}" type="presParOf" srcId="{AE5E80D7-FC36-4F67-8437-4557FD6F854D}" destId="{947F69B0-EA0E-4240-A4A7-DCD41E7369E7}" srcOrd="0" destOrd="0" presId="urn:microsoft.com/office/officeart/2005/8/layout/hierarchy4"/>
    <dgm:cxn modelId="{1553D9F0-CB42-4AD8-9960-0A55F8502ED3}" type="presParOf" srcId="{AE5E80D7-FC36-4F67-8437-4557FD6F854D}" destId="{B3BA810F-FEDC-4BD9-BA73-40FE85B3BF51}" srcOrd="1" destOrd="0" presId="urn:microsoft.com/office/officeart/2005/8/layout/hierarchy4"/>
    <dgm:cxn modelId="{AC1FE27D-806D-4B0C-BA9E-4C1C111E999D}" type="presParOf" srcId="{AE5E80D7-FC36-4F67-8437-4557FD6F854D}" destId="{ED498C1A-1D2A-4FEE-B201-E7EF79BD00E3}" srcOrd="2" destOrd="0" presId="urn:microsoft.com/office/officeart/2005/8/layout/hierarchy4"/>
    <dgm:cxn modelId="{E012BB57-86A4-4E4E-A90C-2B0A79DFE2D8}" type="presParOf" srcId="{ED498C1A-1D2A-4FEE-B201-E7EF79BD00E3}" destId="{B3F65492-8BCC-407A-843B-A9EAF26CBD46}" srcOrd="0" destOrd="0" presId="urn:microsoft.com/office/officeart/2005/8/layout/hierarchy4"/>
    <dgm:cxn modelId="{BBED94EF-3EAA-4B5D-A009-BA402AE664F5}" type="presParOf" srcId="{B3F65492-8BCC-407A-843B-A9EAF26CBD46}" destId="{11E0B9F7-C7D9-4BB6-BA68-D588AC6E19E3}" srcOrd="0" destOrd="0" presId="urn:microsoft.com/office/officeart/2005/8/layout/hierarchy4"/>
    <dgm:cxn modelId="{1F51E8BD-3367-4B60-9EC5-BBA86CE2C585}" type="presParOf" srcId="{B3F65492-8BCC-407A-843B-A9EAF26CBD46}" destId="{7FB4CB64-75C8-415B-B17B-63EE3C919B8F}" srcOrd="1" destOrd="0" presId="urn:microsoft.com/office/officeart/2005/8/layout/hierarchy4"/>
    <dgm:cxn modelId="{4BA4E8BE-E50B-476E-92E3-F66FF77852BD}" type="presParOf" srcId="{ED498C1A-1D2A-4FEE-B201-E7EF79BD00E3}" destId="{F0A889DB-095B-401B-A7A5-80112F6389B5}" srcOrd="1" destOrd="0" presId="urn:microsoft.com/office/officeart/2005/8/layout/hierarchy4"/>
    <dgm:cxn modelId="{79F84443-B6BD-45A5-8B43-C3A9517F2790}" type="presParOf" srcId="{ED498C1A-1D2A-4FEE-B201-E7EF79BD00E3}" destId="{94CA5248-7A95-4433-8379-0F5D9191B2B5}" srcOrd="2" destOrd="0" presId="urn:microsoft.com/office/officeart/2005/8/layout/hierarchy4"/>
    <dgm:cxn modelId="{8671F075-1E8C-4484-8D2A-2A365EF7E5F0}" type="presParOf" srcId="{94CA5248-7A95-4433-8379-0F5D9191B2B5}" destId="{3C53B012-A5E5-4CEA-91C1-A0D3C81DFEA0}" srcOrd="0" destOrd="0" presId="urn:microsoft.com/office/officeart/2005/8/layout/hierarchy4"/>
    <dgm:cxn modelId="{890C2AF6-AB79-4632-913C-6517581AEE1B}" type="presParOf" srcId="{94CA5248-7A95-4433-8379-0F5D9191B2B5}" destId="{EC53215A-7849-466A-BA06-389522423ACB}" srcOrd="1" destOrd="0" presId="urn:microsoft.com/office/officeart/2005/8/layout/hierarchy4"/>
    <dgm:cxn modelId="{62B6340A-0217-4E95-BCC1-EB86E07A2C14}" type="presParOf" srcId="{F56427E2-856B-4980-B5B4-96913AB55131}" destId="{403E234F-1E8E-447E-A658-BF91424FAB3A}" srcOrd="1" destOrd="0" presId="urn:microsoft.com/office/officeart/2005/8/layout/hierarchy4"/>
    <dgm:cxn modelId="{4119F167-86F6-4A5B-87C3-98741A3506C7}" type="presParOf" srcId="{F56427E2-856B-4980-B5B4-96913AB55131}" destId="{D60BF2D8-DF95-47C2-B972-CCC04C4F35F0}" srcOrd="2" destOrd="0" presId="urn:microsoft.com/office/officeart/2005/8/layout/hierarchy4"/>
    <dgm:cxn modelId="{5B01DBC2-6F16-454C-9702-5C9EC7676D96}" type="presParOf" srcId="{D60BF2D8-DF95-47C2-B972-CCC04C4F35F0}" destId="{E4ECF08F-C5B1-40AF-A933-80AFFB6DCED9}" srcOrd="0" destOrd="0" presId="urn:microsoft.com/office/officeart/2005/8/layout/hierarchy4"/>
    <dgm:cxn modelId="{FEFFA51A-47E6-4266-9BD7-E56A51EE4A92}" type="presParOf" srcId="{D60BF2D8-DF95-47C2-B972-CCC04C4F35F0}" destId="{430F4B0D-2A03-4053-BE2A-B5EC1CE1A013}" srcOrd="1" destOrd="0" presId="urn:microsoft.com/office/officeart/2005/8/layout/hierarchy4"/>
    <dgm:cxn modelId="{4A8E19C7-5860-446C-8D7C-7D67AD04EF75}" type="presParOf" srcId="{D60BF2D8-DF95-47C2-B972-CCC04C4F35F0}" destId="{265DF73C-D1C7-4278-BACC-FBCF56C195F6}" srcOrd="2" destOrd="0" presId="urn:microsoft.com/office/officeart/2005/8/layout/hierarchy4"/>
    <dgm:cxn modelId="{E4E30077-C6CB-4098-9F2E-7969CF8C57F5}" type="presParOf" srcId="{265DF73C-D1C7-4278-BACC-FBCF56C195F6}" destId="{4FAF1EDD-95B2-46F3-A982-728FC8A64E74}" srcOrd="0" destOrd="0" presId="urn:microsoft.com/office/officeart/2005/8/layout/hierarchy4"/>
    <dgm:cxn modelId="{332CC68E-7666-4BBE-8E81-6206095539F3}" type="presParOf" srcId="{4FAF1EDD-95B2-46F3-A982-728FC8A64E74}" destId="{EEFC0DCE-52FF-46B6-B092-D9D76D2F33DA}" srcOrd="0" destOrd="0" presId="urn:microsoft.com/office/officeart/2005/8/layout/hierarchy4"/>
    <dgm:cxn modelId="{2DBC2626-9313-4708-807A-96363429A8D0}" type="presParOf" srcId="{4FAF1EDD-95B2-46F3-A982-728FC8A64E74}" destId="{1A8B2647-DB4A-40F8-A903-9CDDBFD8CA8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0AE8A2-BA19-4952-9472-D70CE45D143A}" type="doc">
      <dgm:prSet loTypeId="urn:microsoft.com/office/officeart/2005/8/layout/pList2" loCatId="list" qsTypeId="urn:microsoft.com/office/officeart/2005/8/quickstyle/simple1" qsCatId="simple" csTypeId="urn:microsoft.com/office/officeart/2005/8/colors/accent0_2" csCatId="mainScheme" phldr="1"/>
      <dgm:spPr/>
    </dgm:pt>
    <dgm:pt modelId="{4F9F9E6D-40C4-4755-BB88-388BB0143102}">
      <dgm:prSet phldrT="[Text]" custT="1"/>
      <dgm:spPr/>
      <dgm:t>
        <a:bodyPr/>
        <a:lstStyle/>
        <a:p>
          <a:r>
            <a:rPr lang="cs-CZ" sz="3600" dirty="0" smtClean="0">
              <a:latin typeface="Calibri" panose="020F0502020204030204" pitchFamily="34" charset="0"/>
            </a:rPr>
            <a:t>Vidět učení očima žáků</a:t>
          </a:r>
        </a:p>
      </dgm:t>
    </dgm:pt>
    <dgm:pt modelId="{D784B29C-EDC5-4146-AAA8-53EFEF7908C4}" type="parTrans" cxnId="{017D2198-F427-43ED-8284-B65EA843D5D0}">
      <dgm:prSet/>
      <dgm:spPr/>
      <dgm:t>
        <a:bodyPr/>
        <a:lstStyle/>
        <a:p>
          <a:endParaRPr lang="cs-CZ"/>
        </a:p>
      </dgm:t>
    </dgm:pt>
    <dgm:pt modelId="{5E82491E-E4B8-446A-9F13-24F4B42A57D9}" type="sibTrans" cxnId="{017D2198-F427-43ED-8284-B65EA843D5D0}">
      <dgm:prSet/>
      <dgm:spPr/>
      <dgm:t>
        <a:bodyPr/>
        <a:lstStyle/>
        <a:p>
          <a:endParaRPr lang="cs-CZ"/>
        </a:p>
      </dgm:t>
    </dgm:pt>
    <dgm:pt modelId="{0E9AB983-8B71-451F-B260-C882F67536E2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E54C2427-C140-481B-8E2C-8A67B12A3775}" type="parTrans" cxnId="{FBD1832D-7373-41CB-8167-989A570D6F51}">
      <dgm:prSet/>
      <dgm:spPr/>
      <dgm:t>
        <a:bodyPr/>
        <a:lstStyle/>
        <a:p>
          <a:endParaRPr lang="cs-CZ"/>
        </a:p>
      </dgm:t>
    </dgm:pt>
    <dgm:pt modelId="{C7B848EB-24C4-4A18-9C66-E676D62F2838}" type="sibTrans" cxnId="{FBD1832D-7373-41CB-8167-989A570D6F51}">
      <dgm:prSet/>
      <dgm:spPr/>
      <dgm:t>
        <a:bodyPr/>
        <a:lstStyle/>
        <a:p>
          <a:endParaRPr lang="cs-CZ"/>
        </a:p>
      </dgm:t>
    </dgm:pt>
    <dgm:pt modelId="{ED485861-A525-4465-82C2-934E487C425A}">
      <dgm:prSet phldrT="[Text]" custT="1"/>
      <dgm:spPr/>
      <dgm:t>
        <a:bodyPr/>
        <a:lstStyle/>
        <a:p>
          <a:r>
            <a:rPr lang="cs-CZ" sz="3200" dirty="0" smtClean="0">
              <a:latin typeface="Calibri" panose="020F0502020204030204" pitchFamily="34" charset="0"/>
            </a:rPr>
            <a:t>Vyučování z pohledu žáka</a:t>
          </a:r>
          <a:endParaRPr lang="cs-CZ" sz="3200" dirty="0">
            <a:latin typeface="Calibri" panose="020F0502020204030204" pitchFamily="34" charset="0"/>
          </a:endParaRPr>
        </a:p>
      </dgm:t>
    </dgm:pt>
    <dgm:pt modelId="{AC8300ED-F241-4D01-BF5A-8B4C944185E7}" type="parTrans" cxnId="{58629D63-17C5-49F2-AC81-015E319414DE}">
      <dgm:prSet/>
      <dgm:spPr/>
      <dgm:t>
        <a:bodyPr/>
        <a:lstStyle/>
        <a:p>
          <a:endParaRPr lang="cs-CZ"/>
        </a:p>
      </dgm:t>
    </dgm:pt>
    <dgm:pt modelId="{C0D9F41D-EEC1-4F1E-AC22-651A5D006C55}" type="sibTrans" cxnId="{58629D63-17C5-49F2-AC81-015E319414DE}">
      <dgm:prSet/>
      <dgm:spPr/>
      <dgm:t>
        <a:bodyPr/>
        <a:lstStyle/>
        <a:p>
          <a:endParaRPr lang="cs-CZ"/>
        </a:p>
      </dgm:t>
    </dgm:pt>
    <dgm:pt modelId="{C6247016-30DF-4C22-8CF6-54DEF16B964C}" type="pres">
      <dgm:prSet presAssocID="{A20AE8A2-BA19-4952-9472-D70CE45D143A}" presName="Name0" presStyleCnt="0">
        <dgm:presLayoutVars>
          <dgm:dir/>
          <dgm:resizeHandles val="exact"/>
        </dgm:presLayoutVars>
      </dgm:prSet>
      <dgm:spPr/>
    </dgm:pt>
    <dgm:pt modelId="{A686FDB6-D7D4-440F-B2CC-A839922D3191}" type="pres">
      <dgm:prSet presAssocID="{A20AE8A2-BA19-4952-9472-D70CE45D143A}" presName="bkgdShp" presStyleLbl="alignAccFollowNode1" presStyleIdx="0" presStyleCnt="1"/>
      <dgm:spPr/>
    </dgm:pt>
    <dgm:pt modelId="{E98ED8AB-2A86-4807-96E3-395164B193B2}" type="pres">
      <dgm:prSet presAssocID="{A20AE8A2-BA19-4952-9472-D70CE45D143A}" presName="linComp" presStyleCnt="0"/>
      <dgm:spPr/>
    </dgm:pt>
    <dgm:pt modelId="{07E58297-AC7A-482D-A6C3-90D34800ABC9}" type="pres">
      <dgm:prSet presAssocID="{4F9F9E6D-40C4-4755-BB88-388BB0143102}" presName="compNode" presStyleCnt="0"/>
      <dgm:spPr/>
    </dgm:pt>
    <dgm:pt modelId="{7121FF53-3927-4103-AD27-0A982F93350C}" type="pres">
      <dgm:prSet presAssocID="{4F9F9E6D-40C4-4755-BB88-388BB0143102}" presName="node" presStyleLbl="node1" presStyleIdx="0" presStyleCnt="3" custScaleY="919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47F139-2439-4EF4-9B14-67F1B80E3AB2}" type="pres">
      <dgm:prSet presAssocID="{4F9F9E6D-40C4-4755-BB88-388BB0143102}" presName="invisiNode" presStyleLbl="node1" presStyleIdx="0" presStyleCnt="3"/>
      <dgm:spPr/>
    </dgm:pt>
    <dgm:pt modelId="{5CFB752F-4A4A-4D6C-9879-6ACCF1295D51}" type="pres">
      <dgm:prSet presAssocID="{4F9F9E6D-40C4-4755-BB88-388BB0143102}" presName="imagNode" presStyleLbl="fgImgPlace1" presStyleIdx="0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FEA0E03B-FAED-4EBB-BEF6-094D30B48426}" type="pres">
      <dgm:prSet presAssocID="{5E82491E-E4B8-446A-9F13-24F4B42A57D9}" presName="sibTrans" presStyleLbl="sibTrans2D1" presStyleIdx="0" presStyleCnt="0"/>
      <dgm:spPr/>
      <dgm:t>
        <a:bodyPr/>
        <a:lstStyle/>
        <a:p>
          <a:endParaRPr lang="cs-CZ"/>
        </a:p>
      </dgm:t>
    </dgm:pt>
    <dgm:pt modelId="{CF1A3081-341B-4F73-AE99-49C020381F10}" type="pres">
      <dgm:prSet presAssocID="{0E9AB983-8B71-451F-B260-C882F67536E2}" presName="compNode" presStyleCnt="0"/>
      <dgm:spPr/>
    </dgm:pt>
    <dgm:pt modelId="{3E2DFA34-B003-43B1-9671-C7C99451ABB3}" type="pres">
      <dgm:prSet presAssocID="{0E9AB983-8B71-451F-B260-C882F67536E2}" presName="node" presStyleLbl="node1" presStyleIdx="1" presStyleCnt="3" custScaleY="7958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542E21-1573-4E5B-B568-1F5E72EFF100}" type="pres">
      <dgm:prSet presAssocID="{0E9AB983-8B71-451F-B260-C882F67536E2}" presName="invisiNode" presStyleLbl="node1" presStyleIdx="1" presStyleCnt="3"/>
      <dgm:spPr/>
    </dgm:pt>
    <dgm:pt modelId="{2DFE407B-78F9-4D17-AE39-2EF519CB2A25}" type="pres">
      <dgm:prSet presAssocID="{0E9AB983-8B71-451F-B260-C882F67536E2}" presName="imagNode" presStyleLbl="fgImgPlace1" presStyleIdx="1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/>
        </a:p>
      </dgm:t>
    </dgm:pt>
    <dgm:pt modelId="{68CEC0AF-E5E5-409B-8B05-B31BEF4E70E9}" type="pres">
      <dgm:prSet presAssocID="{C7B848EB-24C4-4A18-9C66-E676D62F2838}" presName="sibTrans" presStyleLbl="sibTrans2D1" presStyleIdx="0" presStyleCnt="0"/>
      <dgm:spPr/>
      <dgm:t>
        <a:bodyPr/>
        <a:lstStyle/>
        <a:p>
          <a:endParaRPr lang="cs-CZ"/>
        </a:p>
      </dgm:t>
    </dgm:pt>
    <dgm:pt modelId="{45DECA63-BAC1-4F62-95EF-8E8557F5D5DD}" type="pres">
      <dgm:prSet presAssocID="{ED485861-A525-4465-82C2-934E487C425A}" presName="compNode" presStyleCnt="0"/>
      <dgm:spPr/>
    </dgm:pt>
    <dgm:pt modelId="{769B7138-872E-46FA-A46E-233C59FBE08A}" type="pres">
      <dgm:prSet presAssocID="{ED485861-A525-4465-82C2-934E487C425A}" presName="node" presStyleLbl="node1" presStyleIdx="2" presStyleCnt="3" custScaleY="928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DD54A6-7C9D-4B99-A5FB-D500728A61FC}" type="pres">
      <dgm:prSet presAssocID="{ED485861-A525-4465-82C2-934E487C425A}" presName="invisiNode" presStyleLbl="node1" presStyleIdx="2" presStyleCnt="3"/>
      <dgm:spPr/>
    </dgm:pt>
    <dgm:pt modelId="{375FAD30-4823-43DE-ACFC-4AEAF3884CCB}" type="pres">
      <dgm:prSet presAssocID="{ED485861-A525-4465-82C2-934E487C425A}" presName="imagNode" presStyleLbl="fgImgPlace1" presStyleIdx="2" presStyleCnt="3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solidFill>
            <a:schemeClr val="bg1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</dgm:ptLst>
  <dgm:cxnLst>
    <dgm:cxn modelId="{E44660B6-C2C3-453D-8934-8920F3E568F2}" type="presOf" srcId="{C7B848EB-24C4-4A18-9C66-E676D62F2838}" destId="{68CEC0AF-E5E5-409B-8B05-B31BEF4E70E9}" srcOrd="0" destOrd="0" presId="urn:microsoft.com/office/officeart/2005/8/layout/pList2"/>
    <dgm:cxn modelId="{AFBF3BE3-434E-48E0-8429-B5BA0532BCA9}" type="presOf" srcId="{5E82491E-E4B8-446A-9F13-24F4B42A57D9}" destId="{FEA0E03B-FAED-4EBB-BEF6-094D30B48426}" srcOrd="0" destOrd="0" presId="urn:microsoft.com/office/officeart/2005/8/layout/pList2"/>
    <dgm:cxn modelId="{A0652E7E-356F-494A-BC8D-155081AD3F41}" type="presOf" srcId="{ED485861-A525-4465-82C2-934E487C425A}" destId="{769B7138-872E-46FA-A46E-233C59FBE08A}" srcOrd="0" destOrd="0" presId="urn:microsoft.com/office/officeart/2005/8/layout/pList2"/>
    <dgm:cxn modelId="{2B31BF77-B0AD-4CE3-AE22-C5D157374988}" type="presOf" srcId="{A20AE8A2-BA19-4952-9472-D70CE45D143A}" destId="{C6247016-30DF-4C22-8CF6-54DEF16B964C}" srcOrd="0" destOrd="0" presId="urn:microsoft.com/office/officeart/2005/8/layout/pList2"/>
    <dgm:cxn modelId="{017D2198-F427-43ED-8284-B65EA843D5D0}" srcId="{A20AE8A2-BA19-4952-9472-D70CE45D143A}" destId="{4F9F9E6D-40C4-4755-BB88-388BB0143102}" srcOrd="0" destOrd="0" parTransId="{D784B29C-EDC5-4146-AAA8-53EFEF7908C4}" sibTransId="{5E82491E-E4B8-446A-9F13-24F4B42A57D9}"/>
    <dgm:cxn modelId="{58629D63-17C5-49F2-AC81-015E319414DE}" srcId="{A20AE8A2-BA19-4952-9472-D70CE45D143A}" destId="{ED485861-A525-4465-82C2-934E487C425A}" srcOrd="2" destOrd="0" parTransId="{AC8300ED-F241-4D01-BF5A-8B4C944185E7}" sibTransId="{C0D9F41D-EEC1-4F1E-AC22-651A5D006C55}"/>
    <dgm:cxn modelId="{FBD1832D-7373-41CB-8167-989A570D6F51}" srcId="{A20AE8A2-BA19-4952-9472-D70CE45D143A}" destId="{0E9AB983-8B71-451F-B260-C882F67536E2}" srcOrd="1" destOrd="0" parTransId="{E54C2427-C140-481B-8E2C-8A67B12A3775}" sibTransId="{C7B848EB-24C4-4A18-9C66-E676D62F2838}"/>
    <dgm:cxn modelId="{477BE71F-9663-4B1F-BBC4-CA27706862EA}" type="presOf" srcId="{0E9AB983-8B71-451F-B260-C882F67536E2}" destId="{3E2DFA34-B003-43B1-9671-C7C99451ABB3}" srcOrd="0" destOrd="0" presId="urn:microsoft.com/office/officeart/2005/8/layout/pList2"/>
    <dgm:cxn modelId="{23BA4F83-F0C7-4F82-A9B7-92F7C7CCE750}" type="presOf" srcId="{4F9F9E6D-40C4-4755-BB88-388BB0143102}" destId="{7121FF53-3927-4103-AD27-0A982F93350C}" srcOrd="0" destOrd="0" presId="urn:microsoft.com/office/officeart/2005/8/layout/pList2"/>
    <dgm:cxn modelId="{14CF077A-C59F-49D1-BD77-206D6290CF63}" type="presParOf" srcId="{C6247016-30DF-4C22-8CF6-54DEF16B964C}" destId="{A686FDB6-D7D4-440F-B2CC-A839922D3191}" srcOrd="0" destOrd="0" presId="urn:microsoft.com/office/officeart/2005/8/layout/pList2"/>
    <dgm:cxn modelId="{15743080-C7F7-47D0-A45E-0B8DEF917DC5}" type="presParOf" srcId="{C6247016-30DF-4C22-8CF6-54DEF16B964C}" destId="{E98ED8AB-2A86-4807-96E3-395164B193B2}" srcOrd="1" destOrd="0" presId="urn:microsoft.com/office/officeart/2005/8/layout/pList2"/>
    <dgm:cxn modelId="{E34D8B2E-D8EC-4203-AC09-B172576F1071}" type="presParOf" srcId="{E98ED8AB-2A86-4807-96E3-395164B193B2}" destId="{07E58297-AC7A-482D-A6C3-90D34800ABC9}" srcOrd="0" destOrd="0" presId="urn:microsoft.com/office/officeart/2005/8/layout/pList2"/>
    <dgm:cxn modelId="{7BDA0136-D659-4B8A-9B68-1F07B1B1C31A}" type="presParOf" srcId="{07E58297-AC7A-482D-A6C3-90D34800ABC9}" destId="{7121FF53-3927-4103-AD27-0A982F93350C}" srcOrd="0" destOrd="0" presId="urn:microsoft.com/office/officeart/2005/8/layout/pList2"/>
    <dgm:cxn modelId="{17690DC9-2D6F-4FEC-881E-54C8DACB283D}" type="presParOf" srcId="{07E58297-AC7A-482D-A6C3-90D34800ABC9}" destId="{0647F139-2439-4EF4-9B14-67F1B80E3AB2}" srcOrd="1" destOrd="0" presId="urn:microsoft.com/office/officeart/2005/8/layout/pList2"/>
    <dgm:cxn modelId="{6F2B1901-52F8-452E-8FA8-467F9FBE138B}" type="presParOf" srcId="{07E58297-AC7A-482D-A6C3-90D34800ABC9}" destId="{5CFB752F-4A4A-4D6C-9879-6ACCF1295D51}" srcOrd="2" destOrd="0" presId="urn:microsoft.com/office/officeart/2005/8/layout/pList2"/>
    <dgm:cxn modelId="{0E596C80-B7FF-4A95-91A7-994D377E83CC}" type="presParOf" srcId="{E98ED8AB-2A86-4807-96E3-395164B193B2}" destId="{FEA0E03B-FAED-4EBB-BEF6-094D30B48426}" srcOrd="1" destOrd="0" presId="urn:microsoft.com/office/officeart/2005/8/layout/pList2"/>
    <dgm:cxn modelId="{3DC2DA31-E164-4F58-96A2-200D9BC1310F}" type="presParOf" srcId="{E98ED8AB-2A86-4807-96E3-395164B193B2}" destId="{CF1A3081-341B-4F73-AE99-49C020381F10}" srcOrd="2" destOrd="0" presId="urn:microsoft.com/office/officeart/2005/8/layout/pList2"/>
    <dgm:cxn modelId="{46320ED2-0EBC-4BFC-BA9A-150AA6C46526}" type="presParOf" srcId="{CF1A3081-341B-4F73-AE99-49C020381F10}" destId="{3E2DFA34-B003-43B1-9671-C7C99451ABB3}" srcOrd="0" destOrd="0" presId="urn:microsoft.com/office/officeart/2005/8/layout/pList2"/>
    <dgm:cxn modelId="{FB2B2180-B500-4AAE-88EF-21A0768C74EE}" type="presParOf" srcId="{CF1A3081-341B-4F73-AE99-49C020381F10}" destId="{61542E21-1573-4E5B-B568-1F5E72EFF100}" srcOrd="1" destOrd="0" presId="urn:microsoft.com/office/officeart/2005/8/layout/pList2"/>
    <dgm:cxn modelId="{EEFE1272-BCF5-4E74-8219-BD1F17994AA4}" type="presParOf" srcId="{CF1A3081-341B-4F73-AE99-49C020381F10}" destId="{2DFE407B-78F9-4D17-AE39-2EF519CB2A25}" srcOrd="2" destOrd="0" presId="urn:microsoft.com/office/officeart/2005/8/layout/pList2"/>
    <dgm:cxn modelId="{4D677B23-45DA-449B-8EE7-B4AA25F72D66}" type="presParOf" srcId="{E98ED8AB-2A86-4807-96E3-395164B193B2}" destId="{68CEC0AF-E5E5-409B-8B05-B31BEF4E70E9}" srcOrd="3" destOrd="0" presId="urn:microsoft.com/office/officeart/2005/8/layout/pList2"/>
    <dgm:cxn modelId="{760CB256-4EA9-4E57-A06B-115A3BC1EFCF}" type="presParOf" srcId="{E98ED8AB-2A86-4807-96E3-395164B193B2}" destId="{45DECA63-BAC1-4F62-95EF-8E8557F5D5DD}" srcOrd="4" destOrd="0" presId="urn:microsoft.com/office/officeart/2005/8/layout/pList2"/>
    <dgm:cxn modelId="{9B93825B-C218-4871-98E4-20791CFB16E8}" type="presParOf" srcId="{45DECA63-BAC1-4F62-95EF-8E8557F5D5DD}" destId="{769B7138-872E-46FA-A46E-233C59FBE08A}" srcOrd="0" destOrd="0" presId="urn:microsoft.com/office/officeart/2005/8/layout/pList2"/>
    <dgm:cxn modelId="{E2A03658-810B-4BBF-87F2-6EE5F0FDD76B}" type="presParOf" srcId="{45DECA63-BAC1-4F62-95EF-8E8557F5D5DD}" destId="{E0DD54A6-7C9D-4B99-A5FB-D500728A61FC}" srcOrd="1" destOrd="0" presId="urn:microsoft.com/office/officeart/2005/8/layout/pList2"/>
    <dgm:cxn modelId="{63CD360E-C77F-4652-880B-FCAC95837FD5}" type="presParOf" srcId="{45DECA63-BAC1-4F62-95EF-8E8557F5D5DD}" destId="{375FAD30-4823-43DE-ACFC-4AEAF3884CC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2D833F-170B-4D9D-819A-9E14960B2FCD}" type="doc">
      <dgm:prSet loTypeId="urn:microsoft.com/office/officeart/2005/8/layout/hierarchy4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664898EA-6648-4648-8B98-33671F14B88A}">
      <dgm:prSet phldrT="[Text]" custT="1"/>
      <dgm:spPr/>
      <dgm:t>
        <a:bodyPr/>
        <a:lstStyle/>
        <a:p>
          <a:r>
            <a:rPr lang="cs-CZ" sz="5400" b="1" dirty="0" smtClean="0">
              <a:solidFill>
                <a:srgbClr val="FFC000"/>
              </a:solidFill>
              <a:latin typeface="Cambria" panose="02040503050406030204" pitchFamily="18" charset="0"/>
            </a:rPr>
            <a:t>Žáci s dyslexií</a:t>
          </a:r>
          <a:endParaRPr lang="cs-CZ" sz="5400" dirty="0">
            <a:latin typeface="Cambria" panose="02040503050406030204" pitchFamily="18" charset="0"/>
          </a:endParaRPr>
        </a:p>
      </dgm:t>
    </dgm:pt>
    <dgm:pt modelId="{1D4C8357-7FBC-430F-8DD1-E1CA3C53C0BC}" type="parTrans" cxnId="{6E99B26F-EE5F-4CAC-8A1E-3883D9D5E968}">
      <dgm:prSet/>
      <dgm:spPr/>
      <dgm:t>
        <a:bodyPr/>
        <a:lstStyle/>
        <a:p>
          <a:endParaRPr lang="cs-CZ"/>
        </a:p>
      </dgm:t>
    </dgm:pt>
    <dgm:pt modelId="{0DF311AE-C524-4431-B5B3-41502D11BF0D}" type="sibTrans" cxnId="{6E99B26F-EE5F-4CAC-8A1E-3883D9D5E968}">
      <dgm:prSet/>
      <dgm:spPr/>
      <dgm:t>
        <a:bodyPr/>
        <a:lstStyle/>
        <a:p>
          <a:endParaRPr lang="cs-CZ"/>
        </a:p>
      </dgm:t>
    </dgm:pt>
    <dgm:pt modelId="{4783EDB1-C464-46CF-B5A1-30F99CB3B27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sz="4400" b="1" dirty="0">
            <a:solidFill>
              <a:srgbClr val="FFC000"/>
            </a:solidFill>
          </a:endParaRPr>
        </a:p>
      </dgm:t>
    </dgm:pt>
    <dgm:pt modelId="{D40F9934-1E4F-463F-88B3-9EE96CF212B1}" type="parTrans" cxnId="{4F32EE6B-84C2-4679-A96A-62EC7B85D364}">
      <dgm:prSet/>
      <dgm:spPr/>
      <dgm:t>
        <a:bodyPr/>
        <a:lstStyle/>
        <a:p>
          <a:endParaRPr lang="cs-CZ"/>
        </a:p>
      </dgm:t>
    </dgm:pt>
    <dgm:pt modelId="{DEDB6879-328C-4748-8F3D-3589B756AE95}" type="sibTrans" cxnId="{4F32EE6B-84C2-4679-A96A-62EC7B85D364}">
      <dgm:prSet/>
      <dgm:spPr/>
      <dgm:t>
        <a:bodyPr/>
        <a:lstStyle/>
        <a:p>
          <a:endParaRPr lang="cs-CZ"/>
        </a:p>
      </dgm:t>
    </dgm:pt>
    <dgm:pt modelId="{D9C295BF-BC95-4231-8BCF-B3E72163727D}">
      <dgm:prSet phldrT="[Text]" custT="1"/>
      <dgm:spPr/>
      <dgm:t>
        <a:bodyPr/>
        <a:lstStyle/>
        <a:p>
          <a:r>
            <a:rPr lang="cs-CZ" sz="2800" dirty="0" smtClean="0"/>
            <a:t/>
          </a:r>
          <a:br>
            <a:rPr lang="cs-CZ" sz="2800" dirty="0" smtClean="0"/>
          </a:br>
          <a:r>
            <a:rPr lang="cs-CZ" sz="3200" dirty="0" smtClean="0">
              <a:latin typeface="Cambria" panose="02040503050406030204" pitchFamily="18" charset="0"/>
            </a:rPr>
            <a:t>Oslabená spolupráce hemisfér</a:t>
          </a:r>
          <a:endParaRPr lang="cs-CZ" sz="3200" dirty="0">
            <a:latin typeface="Cambria" panose="02040503050406030204" pitchFamily="18" charset="0"/>
          </a:endParaRPr>
        </a:p>
      </dgm:t>
    </dgm:pt>
    <dgm:pt modelId="{D96F75AD-C104-4573-9DE0-6B5EE940FE50}" type="parTrans" cxnId="{CACCEA02-F0AC-4368-9AAA-1716092CAB42}">
      <dgm:prSet/>
      <dgm:spPr/>
      <dgm:t>
        <a:bodyPr/>
        <a:lstStyle/>
        <a:p>
          <a:endParaRPr lang="cs-CZ"/>
        </a:p>
      </dgm:t>
    </dgm:pt>
    <dgm:pt modelId="{DB3662EA-0873-4D0D-943E-BF05A04D8E3D}" type="sibTrans" cxnId="{CACCEA02-F0AC-4368-9AAA-1716092CAB42}">
      <dgm:prSet/>
      <dgm:spPr/>
      <dgm:t>
        <a:bodyPr/>
        <a:lstStyle/>
        <a:p>
          <a:endParaRPr lang="cs-CZ"/>
        </a:p>
      </dgm:t>
    </dgm:pt>
    <dgm:pt modelId="{3F5CED94-76BF-40CF-A4FC-E062D6359C6E}">
      <dgm:prSet phldrT="[Text]" custT="1"/>
      <dgm:spPr/>
      <dgm:t>
        <a:bodyPr/>
        <a:lstStyle/>
        <a:p>
          <a:r>
            <a:rPr lang="cs-CZ" sz="3200" b="0" dirty="0" smtClean="0">
              <a:latin typeface="Cambria" pitchFamily="18" charset="0"/>
            </a:rPr>
            <a:t>Vázne porozumění textu</a:t>
          </a:r>
          <a:endParaRPr lang="cs-CZ" sz="3200" b="0" dirty="0"/>
        </a:p>
      </dgm:t>
    </dgm:pt>
    <dgm:pt modelId="{FE3DF428-EF97-4E2A-A6B7-48AB2E735A8E}" type="parTrans" cxnId="{C5973ABD-498D-42F9-B329-B823772302B8}">
      <dgm:prSet/>
      <dgm:spPr/>
      <dgm:t>
        <a:bodyPr/>
        <a:lstStyle/>
        <a:p>
          <a:endParaRPr lang="cs-CZ"/>
        </a:p>
      </dgm:t>
    </dgm:pt>
    <dgm:pt modelId="{3050C492-F6D5-43FF-8F30-8F98596829FA}" type="sibTrans" cxnId="{C5973ABD-498D-42F9-B329-B823772302B8}">
      <dgm:prSet/>
      <dgm:spPr/>
      <dgm:t>
        <a:bodyPr/>
        <a:lstStyle/>
        <a:p>
          <a:endParaRPr lang="cs-CZ"/>
        </a:p>
      </dgm:t>
    </dgm:pt>
    <dgm:pt modelId="{A389A796-F73D-4AE4-8B34-C35A04EC9BBF}">
      <dgm:prSet phldrT="[Text]"/>
      <dgm:spPr/>
      <dgm:t>
        <a:bodyPr/>
        <a:lstStyle/>
        <a:p>
          <a:r>
            <a:rPr lang="cs-CZ" dirty="0" smtClean="0">
              <a:latin typeface="Cambria" panose="02040503050406030204" pitchFamily="18" charset="0"/>
            </a:rPr>
            <a:t>Nezvládá techniku čtení</a:t>
          </a:r>
          <a:endParaRPr lang="cs-CZ" dirty="0">
            <a:latin typeface="Cambria" panose="02040503050406030204" pitchFamily="18" charset="0"/>
          </a:endParaRPr>
        </a:p>
      </dgm:t>
    </dgm:pt>
    <dgm:pt modelId="{81D78045-2BE7-45DC-9FA5-218E15DAE959}" type="parTrans" cxnId="{80C84CE1-25D8-4366-B5F4-0561E29D7F3A}">
      <dgm:prSet/>
      <dgm:spPr/>
      <dgm:t>
        <a:bodyPr/>
        <a:lstStyle/>
        <a:p>
          <a:endParaRPr lang="cs-CZ"/>
        </a:p>
      </dgm:t>
    </dgm:pt>
    <dgm:pt modelId="{CEA0D1AF-B142-4D34-98FF-D4C501A937CC}" type="sibTrans" cxnId="{80C84CE1-25D8-4366-B5F4-0561E29D7F3A}">
      <dgm:prSet/>
      <dgm:spPr/>
      <dgm:t>
        <a:bodyPr/>
        <a:lstStyle/>
        <a:p>
          <a:endParaRPr lang="cs-CZ"/>
        </a:p>
      </dgm:t>
    </dgm:pt>
    <dgm:pt modelId="{7B893B9A-872E-42FF-8523-54F9A3914861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DECA594A-3502-4A9D-8BD2-DA24DE1DCC52}" type="sibTrans" cxnId="{64674AF6-6FAB-40C0-B784-BDF628016819}">
      <dgm:prSet/>
      <dgm:spPr/>
      <dgm:t>
        <a:bodyPr/>
        <a:lstStyle/>
        <a:p>
          <a:endParaRPr lang="cs-CZ"/>
        </a:p>
      </dgm:t>
    </dgm:pt>
    <dgm:pt modelId="{D1C95B4A-E1E8-49B9-A6C1-F5BE8E6CB3D2}" type="parTrans" cxnId="{64674AF6-6FAB-40C0-B784-BDF628016819}">
      <dgm:prSet/>
      <dgm:spPr/>
      <dgm:t>
        <a:bodyPr/>
        <a:lstStyle/>
        <a:p>
          <a:endParaRPr lang="cs-CZ"/>
        </a:p>
      </dgm:t>
    </dgm:pt>
    <dgm:pt modelId="{3FE9D351-645C-44B7-85F3-4E1BAD8BA0C8}" type="pres">
      <dgm:prSet presAssocID="{0E2D833F-170B-4D9D-819A-9E14960B2FC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D52E94E6-8831-49A0-B005-36B5F661A489}" type="pres">
      <dgm:prSet presAssocID="{664898EA-6648-4648-8B98-33671F14B88A}" presName="vertOne" presStyleCnt="0"/>
      <dgm:spPr/>
    </dgm:pt>
    <dgm:pt modelId="{23660D11-8006-4CFA-84C0-8E6945F2BD9F}" type="pres">
      <dgm:prSet presAssocID="{664898EA-6648-4648-8B98-33671F14B88A}" presName="txOne" presStyleLbl="node0" presStyleIdx="0" presStyleCnt="1" custAng="0" custScaleY="7980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30349E0-015E-452D-BDEC-18E65CBB2804}" type="pres">
      <dgm:prSet presAssocID="{664898EA-6648-4648-8B98-33671F14B88A}" presName="parTransOne" presStyleCnt="0"/>
      <dgm:spPr/>
    </dgm:pt>
    <dgm:pt modelId="{E34250A1-8804-4BAA-A742-8E0035816CDA}" type="pres">
      <dgm:prSet presAssocID="{664898EA-6648-4648-8B98-33671F14B88A}" presName="horzOne" presStyleCnt="0"/>
      <dgm:spPr/>
    </dgm:pt>
    <dgm:pt modelId="{7DC20513-75CC-4DDA-997B-96E8BBC69FD1}" type="pres">
      <dgm:prSet presAssocID="{4783EDB1-C464-46CF-B5A1-30F99CB3B272}" presName="vertTwo" presStyleCnt="0"/>
      <dgm:spPr/>
    </dgm:pt>
    <dgm:pt modelId="{B2C484F6-D64A-4FC4-A7D0-CE34094C574D}" type="pres">
      <dgm:prSet presAssocID="{4783EDB1-C464-46CF-B5A1-30F99CB3B272}" presName="txTwo" presStyleLbl="node2" presStyleIdx="0" presStyleCnt="2" custScaleX="68327" custLinFactNeighborX="-451" custLinFactNeighborY="-3296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2B632C3-C349-48AE-9D2A-4D656D6B2B55}" type="pres">
      <dgm:prSet presAssocID="{4783EDB1-C464-46CF-B5A1-30F99CB3B272}" presName="parTransTwo" presStyleCnt="0"/>
      <dgm:spPr/>
    </dgm:pt>
    <dgm:pt modelId="{0F40E268-1644-4358-9EEA-F3FB5CE56EF3}" type="pres">
      <dgm:prSet presAssocID="{4783EDB1-C464-46CF-B5A1-30F99CB3B272}" presName="horzTwo" presStyleCnt="0"/>
      <dgm:spPr/>
    </dgm:pt>
    <dgm:pt modelId="{5869DC6A-7846-45F0-8B24-0E6885B7009D}" type="pres">
      <dgm:prSet presAssocID="{D9C295BF-BC95-4231-8BCF-B3E72163727D}" presName="vertThree" presStyleCnt="0"/>
      <dgm:spPr/>
    </dgm:pt>
    <dgm:pt modelId="{3CD76486-A58E-48DF-99AB-6AE4DDE414E1}" type="pres">
      <dgm:prSet presAssocID="{D9C295BF-BC95-4231-8BCF-B3E72163727D}" presName="txThree" presStyleLbl="node3" presStyleIdx="0" presStyleCnt="3" custScaleY="11457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F53170B-515C-4EE5-A804-E5837F13BD34}" type="pres">
      <dgm:prSet presAssocID="{D9C295BF-BC95-4231-8BCF-B3E72163727D}" presName="horzThree" presStyleCnt="0"/>
      <dgm:spPr/>
    </dgm:pt>
    <dgm:pt modelId="{73EE34D4-42EC-461C-8E5F-B31AC188D1B2}" type="pres">
      <dgm:prSet presAssocID="{DB3662EA-0873-4D0D-943E-BF05A04D8E3D}" presName="sibSpaceThree" presStyleCnt="0"/>
      <dgm:spPr/>
    </dgm:pt>
    <dgm:pt modelId="{5EE75F0A-7B92-4E09-A491-A89B4C9F0DF0}" type="pres">
      <dgm:prSet presAssocID="{3F5CED94-76BF-40CF-A4FC-E062D6359C6E}" presName="vertThree" presStyleCnt="0"/>
      <dgm:spPr/>
    </dgm:pt>
    <dgm:pt modelId="{0CDC700E-FBB0-44D2-AB9C-63AE76F7C3B6}" type="pres">
      <dgm:prSet presAssocID="{3F5CED94-76BF-40CF-A4FC-E062D6359C6E}" presName="txThree" presStyleLbl="node3" presStyleIdx="1" presStyleCnt="3" custScaleX="109155" custScaleY="11878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FB4BBC2-4C17-4ED5-8C92-770594F74D24}" type="pres">
      <dgm:prSet presAssocID="{3F5CED94-76BF-40CF-A4FC-E062D6359C6E}" presName="horzThree" presStyleCnt="0"/>
      <dgm:spPr/>
    </dgm:pt>
    <dgm:pt modelId="{0CBAD633-DF9A-4712-95A1-B1011EE9257C}" type="pres">
      <dgm:prSet presAssocID="{DEDB6879-328C-4748-8F3D-3589B756AE95}" presName="sibSpaceTwo" presStyleCnt="0"/>
      <dgm:spPr/>
    </dgm:pt>
    <dgm:pt modelId="{9581F98A-FBC1-44D9-BFD0-7AC85D4088E3}" type="pres">
      <dgm:prSet presAssocID="{A389A796-F73D-4AE4-8B34-C35A04EC9BBF}" presName="vertTwo" presStyleCnt="0"/>
      <dgm:spPr/>
    </dgm:pt>
    <dgm:pt modelId="{98697A4A-62A9-4313-84A5-ABFAB9DF90B1}" type="pres">
      <dgm:prSet presAssocID="{A389A796-F73D-4AE4-8B34-C35A04EC9BBF}" presName="txTwo" presStyleLbl="node2" presStyleIdx="1" presStyleCnt="2" custScaleX="112428" custLinFactNeighborX="-22973" custLinFactNeighborY="-824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A27C448-1AD9-4F82-A511-1032778F57DD}" type="pres">
      <dgm:prSet presAssocID="{A389A796-F73D-4AE4-8B34-C35A04EC9BBF}" presName="parTransTwo" presStyleCnt="0"/>
      <dgm:spPr/>
    </dgm:pt>
    <dgm:pt modelId="{53942229-2FB1-4010-86EA-2EC30A182AC1}" type="pres">
      <dgm:prSet presAssocID="{A389A796-F73D-4AE4-8B34-C35A04EC9BBF}" presName="horzTwo" presStyleCnt="0"/>
      <dgm:spPr/>
    </dgm:pt>
    <dgm:pt modelId="{C9EA4064-C63F-4AEA-AA3D-B691B7E566B4}" type="pres">
      <dgm:prSet presAssocID="{7B893B9A-872E-42FF-8523-54F9A3914861}" presName="vertThree" presStyleCnt="0"/>
      <dgm:spPr/>
    </dgm:pt>
    <dgm:pt modelId="{D0430951-0134-46A4-AA33-78B00F0DF7ED}" type="pres">
      <dgm:prSet presAssocID="{7B893B9A-872E-42FF-8523-54F9A3914861}" presName="txThree" presStyleLbl="node3" presStyleIdx="2" presStyleCnt="3" custScaleX="88852" custScaleY="102151" custLinFactNeighborX="-7687" custLinFactNeighborY="325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C36878-30C8-49E7-87FB-57BAA4FAFD82}" type="pres">
      <dgm:prSet presAssocID="{7B893B9A-872E-42FF-8523-54F9A3914861}" presName="horzThree" presStyleCnt="0"/>
      <dgm:spPr/>
    </dgm:pt>
  </dgm:ptLst>
  <dgm:cxnLst>
    <dgm:cxn modelId="{64674AF6-6FAB-40C0-B784-BDF628016819}" srcId="{A389A796-F73D-4AE4-8B34-C35A04EC9BBF}" destId="{7B893B9A-872E-42FF-8523-54F9A3914861}" srcOrd="0" destOrd="0" parTransId="{D1C95B4A-E1E8-49B9-A6C1-F5BE8E6CB3D2}" sibTransId="{DECA594A-3502-4A9D-8BD2-DA24DE1DCC52}"/>
    <dgm:cxn modelId="{F0C07846-A3AA-4EF1-AA09-28D9D4E337EB}" type="presOf" srcId="{0E2D833F-170B-4D9D-819A-9E14960B2FCD}" destId="{3FE9D351-645C-44B7-85F3-4E1BAD8BA0C8}" srcOrd="0" destOrd="0" presId="urn:microsoft.com/office/officeart/2005/8/layout/hierarchy4"/>
    <dgm:cxn modelId="{4F32EE6B-84C2-4679-A96A-62EC7B85D364}" srcId="{664898EA-6648-4648-8B98-33671F14B88A}" destId="{4783EDB1-C464-46CF-B5A1-30F99CB3B272}" srcOrd="0" destOrd="0" parTransId="{D40F9934-1E4F-463F-88B3-9EE96CF212B1}" sibTransId="{DEDB6879-328C-4748-8F3D-3589B756AE95}"/>
    <dgm:cxn modelId="{80C84CE1-25D8-4366-B5F4-0561E29D7F3A}" srcId="{664898EA-6648-4648-8B98-33671F14B88A}" destId="{A389A796-F73D-4AE4-8B34-C35A04EC9BBF}" srcOrd="1" destOrd="0" parTransId="{81D78045-2BE7-45DC-9FA5-218E15DAE959}" sibTransId="{CEA0D1AF-B142-4D34-98FF-D4C501A937CC}"/>
    <dgm:cxn modelId="{249F2140-167D-44E0-BB41-E029CE34AA75}" type="presOf" srcId="{A389A796-F73D-4AE4-8B34-C35A04EC9BBF}" destId="{98697A4A-62A9-4313-84A5-ABFAB9DF90B1}" srcOrd="0" destOrd="0" presId="urn:microsoft.com/office/officeart/2005/8/layout/hierarchy4"/>
    <dgm:cxn modelId="{8F5ADA2E-C509-42FB-BDA0-51EEB935F755}" type="presOf" srcId="{D9C295BF-BC95-4231-8BCF-B3E72163727D}" destId="{3CD76486-A58E-48DF-99AB-6AE4DDE414E1}" srcOrd="0" destOrd="0" presId="urn:microsoft.com/office/officeart/2005/8/layout/hierarchy4"/>
    <dgm:cxn modelId="{C8760144-BB8C-413A-B05D-09B3FC612F1D}" type="presOf" srcId="{4783EDB1-C464-46CF-B5A1-30F99CB3B272}" destId="{B2C484F6-D64A-4FC4-A7D0-CE34094C574D}" srcOrd="0" destOrd="0" presId="urn:microsoft.com/office/officeart/2005/8/layout/hierarchy4"/>
    <dgm:cxn modelId="{112E27F9-54A6-4DB1-B1A6-14EBCB524915}" type="presOf" srcId="{664898EA-6648-4648-8B98-33671F14B88A}" destId="{23660D11-8006-4CFA-84C0-8E6945F2BD9F}" srcOrd="0" destOrd="0" presId="urn:microsoft.com/office/officeart/2005/8/layout/hierarchy4"/>
    <dgm:cxn modelId="{CACCEA02-F0AC-4368-9AAA-1716092CAB42}" srcId="{4783EDB1-C464-46CF-B5A1-30F99CB3B272}" destId="{D9C295BF-BC95-4231-8BCF-B3E72163727D}" srcOrd="0" destOrd="0" parTransId="{D96F75AD-C104-4573-9DE0-6B5EE940FE50}" sibTransId="{DB3662EA-0873-4D0D-943E-BF05A04D8E3D}"/>
    <dgm:cxn modelId="{6E99B26F-EE5F-4CAC-8A1E-3883D9D5E968}" srcId="{0E2D833F-170B-4D9D-819A-9E14960B2FCD}" destId="{664898EA-6648-4648-8B98-33671F14B88A}" srcOrd="0" destOrd="0" parTransId="{1D4C8357-7FBC-430F-8DD1-E1CA3C53C0BC}" sibTransId="{0DF311AE-C524-4431-B5B3-41502D11BF0D}"/>
    <dgm:cxn modelId="{6A07879C-CEBF-4874-81A9-0621DEF0FA69}" type="presOf" srcId="{7B893B9A-872E-42FF-8523-54F9A3914861}" destId="{D0430951-0134-46A4-AA33-78B00F0DF7ED}" srcOrd="0" destOrd="0" presId="urn:microsoft.com/office/officeart/2005/8/layout/hierarchy4"/>
    <dgm:cxn modelId="{C5973ABD-498D-42F9-B329-B823772302B8}" srcId="{4783EDB1-C464-46CF-B5A1-30F99CB3B272}" destId="{3F5CED94-76BF-40CF-A4FC-E062D6359C6E}" srcOrd="1" destOrd="0" parTransId="{FE3DF428-EF97-4E2A-A6B7-48AB2E735A8E}" sibTransId="{3050C492-F6D5-43FF-8F30-8F98596829FA}"/>
    <dgm:cxn modelId="{CA5A17C9-2F92-4635-BADA-0B5F2FC67161}" type="presOf" srcId="{3F5CED94-76BF-40CF-A4FC-E062D6359C6E}" destId="{0CDC700E-FBB0-44D2-AB9C-63AE76F7C3B6}" srcOrd="0" destOrd="0" presId="urn:microsoft.com/office/officeart/2005/8/layout/hierarchy4"/>
    <dgm:cxn modelId="{E7EF72F1-C355-43F4-9618-836A627031F8}" type="presParOf" srcId="{3FE9D351-645C-44B7-85F3-4E1BAD8BA0C8}" destId="{D52E94E6-8831-49A0-B005-36B5F661A489}" srcOrd="0" destOrd="0" presId="urn:microsoft.com/office/officeart/2005/8/layout/hierarchy4"/>
    <dgm:cxn modelId="{49F3540C-E5B3-4715-8E31-CA68F084B825}" type="presParOf" srcId="{D52E94E6-8831-49A0-B005-36B5F661A489}" destId="{23660D11-8006-4CFA-84C0-8E6945F2BD9F}" srcOrd="0" destOrd="0" presId="urn:microsoft.com/office/officeart/2005/8/layout/hierarchy4"/>
    <dgm:cxn modelId="{85F8003E-65FD-45C3-AE67-46FD7C6A7AB2}" type="presParOf" srcId="{D52E94E6-8831-49A0-B005-36B5F661A489}" destId="{F30349E0-015E-452D-BDEC-18E65CBB2804}" srcOrd="1" destOrd="0" presId="urn:microsoft.com/office/officeart/2005/8/layout/hierarchy4"/>
    <dgm:cxn modelId="{A69C0785-06D5-481A-9178-02ACCD2456D4}" type="presParOf" srcId="{D52E94E6-8831-49A0-B005-36B5F661A489}" destId="{E34250A1-8804-4BAA-A742-8E0035816CDA}" srcOrd="2" destOrd="0" presId="urn:microsoft.com/office/officeart/2005/8/layout/hierarchy4"/>
    <dgm:cxn modelId="{63535452-9C6C-4163-A6EB-8B4447FCC057}" type="presParOf" srcId="{E34250A1-8804-4BAA-A742-8E0035816CDA}" destId="{7DC20513-75CC-4DDA-997B-96E8BBC69FD1}" srcOrd="0" destOrd="0" presId="urn:microsoft.com/office/officeart/2005/8/layout/hierarchy4"/>
    <dgm:cxn modelId="{47E0A73F-FF19-433A-97CE-5ABB5BC39F81}" type="presParOf" srcId="{7DC20513-75CC-4DDA-997B-96E8BBC69FD1}" destId="{B2C484F6-D64A-4FC4-A7D0-CE34094C574D}" srcOrd="0" destOrd="0" presId="urn:microsoft.com/office/officeart/2005/8/layout/hierarchy4"/>
    <dgm:cxn modelId="{85672D40-62C2-4920-B8D5-B3D56AF05D6D}" type="presParOf" srcId="{7DC20513-75CC-4DDA-997B-96E8BBC69FD1}" destId="{82B632C3-C349-48AE-9D2A-4D656D6B2B55}" srcOrd="1" destOrd="0" presId="urn:microsoft.com/office/officeart/2005/8/layout/hierarchy4"/>
    <dgm:cxn modelId="{4B518A36-D29A-41F5-B470-B194E806F400}" type="presParOf" srcId="{7DC20513-75CC-4DDA-997B-96E8BBC69FD1}" destId="{0F40E268-1644-4358-9EEA-F3FB5CE56EF3}" srcOrd="2" destOrd="0" presId="urn:microsoft.com/office/officeart/2005/8/layout/hierarchy4"/>
    <dgm:cxn modelId="{BF5DDE07-C267-463C-9C91-2B3EB11FA773}" type="presParOf" srcId="{0F40E268-1644-4358-9EEA-F3FB5CE56EF3}" destId="{5869DC6A-7846-45F0-8B24-0E6885B7009D}" srcOrd="0" destOrd="0" presId="urn:microsoft.com/office/officeart/2005/8/layout/hierarchy4"/>
    <dgm:cxn modelId="{6CD3B547-13EC-40BD-9809-0770FD73E8AC}" type="presParOf" srcId="{5869DC6A-7846-45F0-8B24-0E6885B7009D}" destId="{3CD76486-A58E-48DF-99AB-6AE4DDE414E1}" srcOrd="0" destOrd="0" presId="urn:microsoft.com/office/officeart/2005/8/layout/hierarchy4"/>
    <dgm:cxn modelId="{8F8D19FB-3998-4FB1-A51F-1648C27AE843}" type="presParOf" srcId="{5869DC6A-7846-45F0-8B24-0E6885B7009D}" destId="{5F53170B-515C-4EE5-A804-E5837F13BD34}" srcOrd="1" destOrd="0" presId="urn:microsoft.com/office/officeart/2005/8/layout/hierarchy4"/>
    <dgm:cxn modelId="{4718AEDB-6AB2-4B19-BF5C-DE7319B48244}" type="presParOf" srcId="{0F40E268-1644-4358-9EEA-F3FB5CE56EF3}" destId="{73EE34D4-42EC-461C-8E5F-B31AC188D1B2}" srcOrd="1" destOrd="0" presId="urn:microsoft.com/office/officeart/2005/8/layout/hierarchy4"/>
    <dgm:cxn modelId="{0FB13228-5596-469B-98CA-1FC5EDD86A3D}" type="presParOf" srcId="{0F40E268-1644-4358-9EEA-F3FB5CE56EF3}" destId="{5EE75F0A-7B92-4E09-A491-A89B4C9F0DF0}" srcOrd="2" destOrd="0" presId="urn:microsoft.com/office/officeart/2005/8/layout/hierarchy4"/>
    <dgm:cxn modelId="{3A8349D0-45D4-4FF3-ACF5-67F6B6150A86}" type="presParOf" srcId="{5EE75F0A-7B92-4E09-A491-A89B4C9F0DF0}" destId="{0CDC700E-FBB0-44D2-AB9C-63AE76F7C3B6}" srcOrd="0" destOrd="0" presId="urn:microsoft.com/office/officeart/2005/8/layout/hierarchy4"/>
    <dgm:cxn modelId="{41F390A9-D9A5-49CB-B8AE-79B9BCD6ECA0}" type="presParOf" srcId="{5EE75F0A-7B92-4E09-A491-A89B4C9F0DF0}" destId="{8FB4BBC2-4C17-4ED5-8C92-770594F74D24}" srcOrd="1" destOrd="0" presId="urn:microsoft.com/office/officeart/2005/8/layout/hierarchy4"/>
    <dgm:cxn modelId="{EBA7F290-879F-4917-AFFD-141B99FB3E0F}" type="presParOf" srcId="{E34250A1-8804-4BAA-A742-8E0035816CDA}" destId="{0CBAD633-DF9A-4712-95A1-B1011EE9257C}" srcOrd="1" destOrd="0" presId="urn:microsoft.com/office/officeart/2005/8/layout/hierarchy4"/>
    <dgm:cxn modelId="{6722320E-45A1-45ED-942F-D8021AFC01C1}" type="presParOf" srcId="{E34250A1-8804-4BAA-A742-8E0035816CDA}" destId="{9581F98A-FBC1-44D9-BFD0-7AC85D4088E3}" srcOrd="2" destOrd="0" presId="urn:microsoft.com/office/officeart/2005/8/layout/hierarchy4"/>
    <dgm:cxn modelId="{6BEB655A-A6E7-4DE7-AF27-3BE9E535113D}" type="presParOf" srcId="{9581F98A-FBC1-44D9-BFD0-7AC85D4088E3}" destId="{98697A4A-62A9-4313-84A5-ABFAB9DF90B1}" srcOrd="0" destOrd="0" presId="urn:microsoft.com/office/officeart/2005/8/layout/hierarchy4"/>
    <dgm:cxn modelId="{BFC43331-E4DE-402C-AD29-AF1AFA0C000B}" type="presParOf" srcId="{9581F98A-FBC1-44D9-BFD0-7AC85D4088E3}" destId="{CA27C448-1AD9-4F82-A511-1032778F57DD}" srcOrd="1" destOrd="0" presId="urn:microsoft.com/office/officeart/2005/8/layout/hierarchy4"/>
    <dgm:cxn modelId="{D4B4694D-78C1-4A3F-944E-6748F84F4102}" type="presParOf" srcId="{9581F98A-FBC1-44D9-BFD0-7AC85D4088E3}" destId="{53942229-2FB1-4010-86EA-2EC30A182AC1}" srcOrd="2" destOrd="0" presId="urn:microsoft.com/office/officeart/2005/8/layout/hierarchy4"/>
    <dgm:cxn modelId="{5F3C0EBD-4781-498F-845A-4154109D2E96}" type="presParOf" srcId="{53942229-2FB1-4010-86EA-2EC30A182AC1}" destId="{C9EA4064-C63F-4AEA-AA3D-B691B7E566B4}" srcOrd="0" destOrd="0" presId="urn:microsoft.com/office/officeart/2005/8/layout/hierarchy4"/>
    <dgm:cxn modelId="{332B3CE6-393B-47A9-B739-4C74937C1B60}" type="presParOf" srcId="{C9EA4064-C63F-4AEA-AA3D-B691B7E566B4}" destId="{D0430951-0134-46A4-AA33-78B00F0DF7ED}" srcOrd="0" destOrd="0" presId="urn:microsoft.com/office/officeart/2005/8/layout/hierarchy4"/>
    <dgm:cxn modelId="{8A34F1F4-9BCC-48AB-8472-8DAC9DE53CB6}" type="presParOf" srcId="{C9EA4064-C63F-4AEA-AA3D-B691B7E566B4}" destId="{E8C36878-30C8-49E7-87FB-57BAA4FAFD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40B86B-B633-4D36-A500-4B0CA6E1D41D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3F6CB5CB-814F-49BA-B75B-C90D9E2E9855}">
      <dgm:prSet phldrT="[Text]"/>
      <dgm:spPr/>
      <dgm:t>
        <a:bodyPr/>
        <a:lstStyle/>
        <a:p>
          <a:r>
            <a:rPr lang="cs-CZ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více pracovních příležitostí</a:t>
          </a:r>
          <a:endParaRPr lang="cs-CZ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BEBD89DD-5776-4E1D-9C0E-857740A2EEA7}" type="parTrans" cxnId="{BC2296F9-550A-405C-A3EB-10EDF2D70111}">
      <dgm:prSet/>
      <dgm:spPr/>
      <dgm:t>
        <a:bodyPr/>
        <a:lstStyle/>
        <a:p>
          <a:endParaRPr lang="cs-CZ"/>
        </a:p>
      </dgm:t>
    </dgm:pt>
    <dgm:pt modelId="{E5B7916E-2437-4C8D-8BA0-08AE29535779}" type="sibTrans" cxnId="{BC2296F9-550A-405C-A3EB-10EDF2D70111}">
      <dgm:prSet/>
      <dgm:spPr/>
      <dgm:t>
        <a:bodyPr/>
        <a:lstStyle/>
        <a:p>
          <a:endParaRPr lang="cs-CZ"/>
        </a:p>
      </dgm:t>
    </dgm:pt>
    <dgm:pt modelId="{16F1723A-B169-46F0-9D88-8ABE5934D6F3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aktivní zapojení v informační společnosti</a:t>
          </a:r>
          <a:endParaRPr lang="cs-CZ" dirty="0">
            <a:latin typeface="Calibri" panose="020F0502020204030204" pitchFamily="34" charset="0"/>
          </a:endParaRPr>
        </a:p>
      </dgm:t>
    </dgm:pt>
    <dgm:pt modelId="{663D607E-7C79-4E02-A7A5-EA5274C35673}" type="parTrans" cxnId="{0727D93C-4FDB-4593-9663-1703A1E102D1}">
      <dgm:prSet/>
      <dgm:spPr/>
      <dgm:t>
        <a:bodyPr/>
        <a:lstStyle/>
        <a:p>
          <a:endParaRPr lang="cs-CZ"/>
        </a:p>
      </dgm:t>
    </dgm:pt>
    <dgm:pt modelId="{550C5238-4D2B-4EE2-B500-56D896D23753}" type="sibTrans" cxnId="{0727D93C-4FDB-4593-9663-1703A1E102D1}">
      <dgm:prSet/>
      <dgm:spPr/>
      <dgm:t>
        <a:bodyPr/>
        <a:lstStyle/>
        <a:p>
          <a:endParaRPr lang="cs-CZ"/>
        </a:p>
      </dgm:t>
    </dgm:pt>
    <dgm:pt modelId="{2FC3781E-B6D6-4F64-9A58-AB264AEE0EA3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 dirty="0"/>
        </a:p>
      </dgm:t>
    </dgm:pt>
    <dgm:pt modelId="{9338A0A4-60F2-4D71-9985-BC5CDEC1A02E}" type="parTrans" cxnId="{AC2A8BAA-7A66-4B72-A446-DC4B843B3FA4}">
      <dgm:prSet/>
      <dgm:spPr/>
      <dgm:t>
        <a:bodyPr/>
        <a:lstStyle/>
        <a:p>
          <a:endParaRPr lang="cs-CZ"/>
        </a:p>
      </dgm:t>
    </dgm:pt>
    <dgm:pt modelId="{08418F34-7870-4F93-A658-D4E22F3B64F1}" type="sibTrans" cxnId="{AC2A8BAA-7A66-4B72-A446-DC4B843B3FA4}">
      <dgm:prSet/>
      <dgm:spPr/>
      <dgm:t>
        <a:bodyPr/>
        <a:lstStyle/>
        <a:p>
          <a:endParaRPr lang="cs-CZ"/>
        </a:p>
      </dgm:t>
    </dgm:pt>
    <dgm:pt modelId="{33E701E1-BDA8-4DD2-95FC-6AFA4775450A}">
      <dgm:prSet phldrT="[Text]"/>
      <dgm:spPr/>
      <dgm:t>
        <a:bodyPr/>
        <a:lstStyle/>
        <a:p>
          <a:r>
            <a:rPr lang="cs-CZ" dirty="0" smtClean="0">
              <a:latin typeface="Calibri" panose="020F0502020204030204" pitchFamily="34" charset="0"/>
            </a:rPr>
            <a:t>přístup k dalším stupňům vzdělání</a:t>
          </a:r>
          <a:endParaRPr lang="cs-CZ" dirty="0">
            <a:latin typeface="Calibri" panose="020F0502020204030204" pitchFamily="34" charset="0"/>
          </a:endParaRPr>
        </a:p>
      </dgm:t>
    </dgm:pt>
    <dgm:pt modelId="{D372CA0A-2FDB-4147-8378-7AB3EB127E01}" type="parTrans" cxnId="{DAB0EB9A-85C1-4B70-A833-2D1C6721C71B}">
      <dgm:prSet/>
      <dgm:spPr/>
      <dgm:t>
        <a:bodyPr/>
        <a:lstStyle/>
        <a:p>
          <a:endParaRPr lang="cs-CZ"/>
        </a:p>
      </dgm:t>
    </dgm:pt>
    <dgm:pt modelId="{88D222DF-1864-4996-8BA1-01AB22D7D208}" type="sibTrans" cxnId="{DAB0EB9A-85C1-4B70-A833-2D1C6721C71B}">
      <dgm:prSet/>
      <dgm:spPr/>
      <dgm:t>
        <a:bodyPr/>
        <a:lstStyle/>
        <a:p>
          <a:endParaRPr lang="cs-CZ"/>
        </a:p>
      </dgm:t>
    </dgm:pt>
    <dgm:pt modelId="{1309318C-21F6-4FD8-8B8E-9656EFB1AB96}" type="pres">
      <dgm:prSet presAssocID="{3740B86B-B633-4D36-A500-4B0CA6E1D41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F591DBD-2066-4DA6-AEA2-A451FE61D752}" type="pres">
      <dgm:prSet presAssocID="{3F6CB5CB-814F-49BA-B75B-C90D9E2E985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9905343-1806-49AD-980E-3FE56447D48E}" type="pres">
      <dgm:prSet presAssocID="{E5B7916E-2437-4C8D-8BA0-08AE29535779}" presName="sibTrans" presStyleCnt="0"/>
      <dgm:spPr/>
    </dgm:pt>
    <dgm:pt modelId="{B5599515-4D12-445F-89D5-E83BC392FA45}" type="pres">
      <dgm:prSet presAssocID="{16F1723A-B169-46F0-9D88-8ABE5934D6F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588F294-0E67-4705-ABB4-914ADE4E78FD}" type="pres">
      <dgm:prSet presAssocID="{550C5238-4D2B-4EE2-B500-56D896D23753}" presName="sibTrans" presStyleCnt="0"/>
      <dgm:spPr/>
    </dgm:pt>
    <dgm:pt modelId="{CB743659-BFB4-404C-93F4-4C45AC187D79}" type="pres">
      <dgm:prSet presAssocID="{2FC3781E-B6D6-4F64-9A58-AB264AEE0EA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59D236-90A9-421F-98C3-C2A43B0D4828}" type="pres">
      <dgm:prSet presAssocID="{08418F34-7870-4F93-A658-D4E22F3B64F1}" presName="sibTrans" presStyleCnt="0"/>
      <dgm:spPr/>
    </dgm:pt>
    <dgm:pt modelId="{89637014-D66E-4506-9452-29673D5F9DCE}" type="pres">
      <dgm:prSet presAssocID="{33E701E1-BDA8-4DD2-95FC-6AFA4775450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27D93C-4FDB-4593-9663-1703A1E102D1}" srcId="{3740B86B-B633-4D36-A500-4B0CA6E1D41D}" destId="{16F1723A-B169-46F0-9D88-8ABE5934D6F3}" srcOrd="1" destOrd="0" parTransId="{663D607E-7C79-4E02-A7A5-EA5274C35673}" sibTransId="{550C5238-4D2B-4EE2-B500-56D896D23753}"/>
    <dgm:cxn modelId="{83F43BC3-673F-4508-95AD-AA954B0AA6E3}" type="presOf" srcId="{3F6CB5CB-814F-49BA-B75B-C90D9E2E9855}" destId="{8F591DBD-2066-4DA6-AEA2-A451FE61D752}" srcOrd="0" destOrd="0" presId="urn:microsoft.com/office/officeart/2005/8/layout/default"/>
    <dgm:cxn modelId="{C8181234-9390-4E5A-A5D0-E2172A8FC2A1}" type="presOf" srcId="{2FC3781E-B6D6-4F64-9A58-AB264AEE0EA3}" destId="{CB743659-BFB4-404C-93F4-4C45AC187D79}" srcOrd="0" destOrd="0" presId="urn:microsoft.com/office/officeart/2005/8/layout/default"/>
    <dgm:cxn modelId="{A3E9671E-759B-4966-9C85-DE28EF6729DE}" type="presOf" srcId="{3740B86B-B633-4D36-A500-4B0CA6E1D41D}" destId="{1309318C-21F6-4FD8-8B8E-9656EFB1AB96}" srcOrd="0" destOrd="0" presId="urn:microsoft.com/office/officeart/2005/8/layout/default"/>
    <dgm:cxn modelId="{6374BF7C-AAF3-4549-A963-68746993BB82}" type="presOf" srcId="{33E701E1-BDA8-4DD2-95FC-6AFA4775450A}" destId="{89637014-D66E-4506-9452-29673D5F9DCE}" srcOrd="0" destOrd="0" presId="urn:microsoft.com/office/officeart/2005/8/layout/default"/>
    <dgm:cxn modelId="{BC2296F9-550A-405C-A3EB-10EDF2D70111}" srcId="{3740B86B-B633-4D36-A500-4B0CA6E1D41D}" destId="{3F6CB5CB-814F-49BA-B75B-C90D9E2E9855}" srcOrd="0" destOrd="0" parTransId="{BEBD89DD-5776-4E1D-9C0E-857740A2EEA7}" sibTransId="{E5B7916E-2437-4C8D-8BA0-08AE29535779}"/>
    <dgm:cxn modelId="{AC2A8BAA-7A66-4B72-A446-DC4B843B3FA4}" srcId="{3740B86B-B633-4D36-A500-4B0CA6E1D41D}" destId="{2FC3781E-B6D6-4F64-9A58-AB264AEE0EA3}" srcOrd="2" destOrd="0" parTransId="{9338A0A4-60F2-4D71-9985-BC5CDEC1A02E}" sibTransId="{08418F34-7870-4F93-A658-D4E22F3B64F1}"/>
    <dgm:cxn modelId="{DB50BC5F-396C-411A-B0E8-A10694B2CEFA}" type="presOf" srcId="{16F1723A-B169-46F0-9D88-8ABE5934D6F3}" destId="{B5599515-4D12-445F-89D5-E83BC392FA45}" srcOrd="0" destOrd="0" presId="urn:microsoft.com/office/officeart/2005/8/layout/default"/>
    <dgm:cxn modelId="{DAB0EB9A-85C1-4B70-A833-2D1C6721C71B}" srcId="{3740B86B-B633-4D36-A500-4B0CA6E1D41D}" destId="{33E701E1-BDA8-4DD2-95FC-6AFA4775450A}" srcOrd="3" destOrd="0" parTransId="{D372CA0A-2FDB-4147-8378-7AB3EB127E01}" sibTransId="{88D222DF-1864-4996-8BA1-01AB22D7D208}"/>
    <dgm:cxn modelId="{D5066543-A2BA-409B-AA41-E3E0D07805AE}" type="presParOf" srcId="{1309318C-21F6-4FD8-8B8E-9656EFB1AB96}" destId="{8F591DBD-2066-4DA6-AEA2-A451FE61D752}" srcOrd="0" destOrd="0" presId="urn:microsoft.com/office/officeart/2005/8/layout/default"/>
    <dgm:cxn modelId="{4F95784C-69AC-4018-B14D-7A2DE65A10E3}" type="presParOf" srcId="{1309318C-21F6-4FD8-8B8E-9656EFB1AB96}" destId="{B9905343-1806-49AD-980E-3FE56447D48E}" srcOrd="1" destOrd="0" presId="urn:microsoft.com/office/officeart/2005/8/layout/default"/>
    <dgm:cxn modelId="{DE4F04E1-AC5C-43D2-B78E-CDBF6436FFEF}" type="presParOf" srcId="{1309318C-21F6-4FD8-8B8E-9656EFB1AB96}" destId="{B5599515-4D12-445F-89D5-E83BC392FA45}" srcOrd="2" destOrd="0" presId="urn:microsoft.com/office/officeart/2005/8/layout/default"/>
    <dgm:cxn modelId="{A1F7C490-7FF9-4667-8E9E-8BFEDFAD65A3}" type="presParOf" srcId="{1309318C-21F6-4FD8-8B8E-9656EFB1AB96}" destId="{F588F294-0E67-4705-ABB4-914ADE4E78FD}" srcOrd="3" destOrd="0" presId="urn:microsoft.com/office/officeart/2005/8/layout/default"/>
    <dgm:cxn modelId="{8BE5FA73-312B-4AE0-89CC-780E78AF66C4}" type="presParOf" srcId="{1309318C-21F6-4FD8-8B8E-9656EFB1AB96}" destId="{CB743659-BFB4-404C-93F4-4C45AC187D79}" srcOrd="4" destOrd="0" presId="urn:microsoft.com/office/officeart/2005/8/layout/default"/>
    <dgm:cxn modelId="{143C046D-9627-45A9-B70D-24D2C622B704}" type="presParOf" srcId="{1309318C-21F6-4FD8-8B8E-9656EFB1AB96}" destId="{B759D236-90A9-421F-98C3-C2A43B0D4828}" srcOrd="5" destOrd="0" presId="urn:microsoft.com/office/officeart/2005/8/layout/default"/>
    <dgm:cxn modelId="{2B676B33-B856-4D19-9B80-C99F62F183F7}" type="presParOf" srcId="{1309318C-21F6-4FD8-8B8E-9656EFB1AB96}" destId="{89637014-D66E-4506-9452-29673D5F9DC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D581BB-58EC-437B-A508-1750D1FF6F92}" type="doc">
      <dgm:prSet loTypeId="urn:microsoft.com/office/officeart/2008/layout/PictureAccent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A6E7E335-AFA8-4D11-BC76-D1E4AE954F3D}">
      <dgm:prSet phldrT="[Text]" custT="1"/>
      <dgm:spPr/>
      <dgm:t>
        <a:bodyPr/>
        <a:lstStyle/>
        <a:p>
          <a:r>
            <a:rPr lang="cs-CZ" altLang="cs-CZ" sz="4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Neurobiologické projevy u žáků</a:t>
          </a:r>
          <a:endParaRPr lang="cs-CZ" sz="44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7280A44B-E981-497D-B8B3-E47482A520CE}" type="parTrans" cxnId="{DA6F7E33-7AB3-4B2D-AA61-79399CD7B007}">
      <dgm:prSet/>
      <dgm:spPr/>
      <dgm:t>
        <a:bodyPr/>
        <a:lstStyle/>
        <a:p>
          <a:endParaRPr lang="cs-CZ"/>
        </a:p>
      </dgm:t>
    </dgm:pt>
    <dgm:pt modelId="{93451FE3-81B6-47E5-BAEF-033D41D8F831}" type="sibTrans" cxnId="{DA6F7E33-7AB3-4B2D-AA61-79399CD7B007}">
      <dgm:prSet/>
      <dgm:spPr/>
      <dgm:t>
        <a:bodyPr/>
        <a:lstStyle/>
        <a:p>
          <a:endParaRPr lang="cs-CZ"/>
        </a:p>
      </dgm:t>
    </dgm:pt>
    <dgm:pt modelId="{87C8300D-260A-4AAF-B900-6B524DEAA1EE}">
      <dgm:prSet phldrT="[Text]" custT="1"/>
      <dgm:spPr/>
      <dgm:t>
        <a:bodyPr/>
        <a:lstStyle/>
        <a:p>
          <a:r>
            <a:rPr lang="cs-CZ" altLang="cs-CZ" sz="2800" b="1" dirty="0" smtClean="0">
              <a:solidFill>
                <a:srgbClr val="FFC000"/>
              </a:solidFill>
              <a:latin typeface="Calibri" panose="020F0502020204030204" pitchFamily="34" charset="0"/>
            </a:rPr>
            <a:t>Běžní čtenáři. . . </a:t>
          </a:r>
          <a:r>
            <a:rPr lang="cs-CZ" altLang="cs-CZ" sz="2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vytvoří si tři hlavní funkční sítě v LH = tvoří neurální základy zkušeného čtení. </a:t>
          </a:r>
          <a:endParaRPr lang="cs-CZ" sz="2800" dirty="0">
            <a:solidFill>
              <a:schemeClr val="tx2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1A2F9C1B-F308-4A4E-B2F4-6A7BC1BE2627}" type="parTrans" cxnId="{8E678EE7-DE26-4A96-A6F2-D200B9BF9A1D}">
      <dgm:prSet/>
      <dgm:spPr/>
      <dgm:t>
        <a:bodyPr/>
        <a:lstStyle/>
        <a:p>
          <a:endParaRPr lang="cs-CZ"/>
        </a:p>
      </dgm:t>
    </dgm:pt>
    <dgm:pt modelId="{71B28709-8C8F-4381-A914-84481850366D}" type="sibTrans" cxnId="{8E678EE7-DE26-4A96-A6F2-D200B9BF9A1D}">
      <dgm:prSet/>
      <dgm:spPr/>
      <dgm:t>
        <a:bodyPr/>
        <a:lstStyle/>
        <a:p>
          <a:endParaRPr lang="cs-CZ"/>
        </a:p>
      </dgm:t>
    </dgm:pt>
    <dgm:pt modelId="{CE73C8BA-54E4-43A5-99B2-67E1330FFEC9}">
      <dgm:prSet phldrT="[Text]" custT="1"/>
      <dgm:spPr/>
      <dgm:t>
        <a:bodyPr/>
        <a:lstStyle/>
        <a:p>
          <a:r>
            <a:rPr lang="cs-CZ" altLang="cs-CZ" sz="28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Jak se zlepšuje čtení, tak se i neurální systémy v mozku, které podporují čtení, stávají aktivnějšími </a:t>
          </a:r>
          <a:r>
            <a:rPr lang="cs-CZ" altLang="cs-CZ" sz="1400" dirty="0" smtClean="0">
              <a:solidFill>
                <a:schemeClr val="tx2">
                  <a:lumMod val="75000"/>
                </a:schemeClr>
              </a:solidFill>
            </a:rPr>
            <a:t>(</a:t>
          </a:r>
          <a:r>
            <a:rPr lang="cs-CZ" altLang="cs-CZ" sz="1400" dirty="0" err="1" smtClean="0">
              <a:solidFill>
                <a:schemeClr val="tx2">
                  <a:lumMod val="75000"/>
                </a:schemeClr>
              </a:solidFill>
            </a:rPr>
            <a:t>Pugh</a:t>
          </a:r>
          <a:r>
            <a:rPr lang="cs-CZ" altLang="cs-CZ" sz="1400" dirty="0" smtClean="0">
              <a:solidFill>
                <a:schemeClr val="tx2">
                  <a:lumMod val="75000"/>
                </a:schemeClr>
              </a:solidFill>
            </a:rPr>
            <a:t> et al., 2000).</a:t>
          </a:r>
          <a:endParaRPr lang="cs-CZ" sz="1400" dirty="0">
            <a:solidFill>
              <a:schemeClr val="tx2">
                <a:lumMod val="75000"/>
              </a:schemeClr>
            </a:solidFill>
          </a:endParaRPr>
        </a:p>
      </dgm:t>
    </dgm:pt>
    <dgm:pt modelId="{63DC2F68-E4DA-4FA5-ABAF-9E25D7F41A3A}" type="parTrans" cxnId="{2570F398-CB7B-468A-BBF6-BE70E042C8C6}">
      <dgm:prSet/>
      <dgm:spPr/>
      <dgm:t>
        <a:bodyPr/>
        <a:lstStyle/>
        <a:p>
          <a:endParaRPr lang="cs-CZ"/>
        </a:p>
      </dgm:t>
    </dgm:pt>
    <dgm:pt modelId="{CB3DC1B8-5561-4251-9A55-DE097362D042}" type="sibTrans" cxnId="{2570F398-CB7B-468A-BBF6-BE70E042C8C6}">
      <dgm:prSet/>
      <dgm:spPr/>
      <dgm:t>
        <a:bodyPr/>
        <a:lstStyle/>
        <a:p>
          <a:endParaRPr lang="cs-CZ"/>
        </a:p>
      </dgm:t>
    </dgm:pt>
    <dgm:pt modelId="{CE189FBE-50E1-42D6-B9EF-C51ADC96B87F}" type="pres">
      <dgm:prSet presAssocID="{34D581BB-58EC-437B-A508-1750D1FF6F9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F0AE007-E5D3-413B-8430-02B7245EBD17}" type="pres">
      <dgm:prSet presAssocID="{A6E7E335-AFA8-4D11-BC76-D1E4AE954F3D}" presName="root" presStyleCnt="0">
        <dgm:presLayoutVars>
          <dgm:chMax/>
          <dgm:chPref val="4"/>
        </dgm:presLayoutVars>
      </dgm:prSet>
      <dgm:spPr/>
    </dgm:pt>
    <dgm:pt modelId="{FC3EC340-FF17-4D34-A3F7-F1B15FA7A169}" type="pres">
      <dgm:prSet presAssocID="{A6E7E335-AFA8-4D11-BC76-D1E4AE954F3D}" presName="rootComposite" presStyleCnt="0">
        <dgm:presLayoutVars/>
      </dgm:prSet>
      <dgm:spPr/>
    </dgm:pt>
    <dgm:pt modelId="{FEB6A0EB-6173-4582-BEDE-70B2EA68AE25}" type="pres">
      <dgm:prSet presAssocID="{A6E7E335-AFA8-4D11-BC76-D1E4AE954F3D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cs-CZ"/>
        </a:p>
      </dgm:t>
    </dgm:pt>
    <dgm:pt modelId="{861F98A0-0FA5-48BD-B0E7-251490F427C9}" type="pres">
      <dgm:prSet presAssocID="{A6E7E335-AFA8-4D11-BC76-D1E4AE954F3D}" presName="childShape" presStyleCnt="0">
        <dgm:presLayoutVars>
          <dgm:chMax val="0"/>
          <dgm:chPref val="0"/>
        </dgm:presLayoutVars>
      </dgm:prSet>
      <dgm:spPr/>
    </dgm:pt>
    <dgm:pt modelId="{B35B7181-570D-4946-B28E-B4D6884C031B}" type="pres">
      <dgm:prSet presAssocID="{87C8300D-260A-4AAF-B900-6B524DEAA1EE}" presName="childComposite" presStyleCnt="0">
        <dgm:presLayoutVars>
          <dgm:chMax val="0"/>
          <dgm:chPref val="0"/>
        </dgm:presLayoutVars>
      </dgm:prSet>
      <dgm:spPr/>
    </dgm:pt>
    <dgm:pt modelId="{EE88AB26-1369-4A47-B85F-BFD3B4F07FDE}" type="pres">
      <dgm:prSet presAssocID="{87C8300D-260A-4AAF-B900-6B524DEAA1EE}" presName="Image" presStyleLbl="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  <a:effectLst>
          <a:glow rad="635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/>
        </a:p>
      </dgm:t>
    </dgm:pt>
    <dgm:pt modelId="{DE36FC66-68AE-43FD-8689-4DF9E772E58E}" type="pres">
      <dgm:prSet presAssocID="{87C8300D-260A-4AAF-B900-6B524DEAA1EE}" presName="childText" presStyleLbl="lnNode1" presStyleIdx="0" presStyleCnt="2" custScaleY="111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E97A46-B98B-4874-9410-6585708A7541}" type="pres">
      <dgm:prSet presAssocID="{CE73C8BA-54E4-43A5-99B2-67E1330FFEC9}" presName="childComposite" presStyleCnt="0">
        <dgm:presLayoutVars>
          <dgm:chMax val="0"/>
          <dgm:chPref val="0"/>
        </dgm:presLayoutVars>
      </dgm:prSet>
      <dgm:spPr/>
    </dgm:pt>
    <dgm:pt modelId="{B5271395-3F7A-4911-A6BC-D12404664188}" type="pres">
      <dgm:prSet presAssocID="{CE73C8BA-54E4-43A5-99B2-67E1330FFEC9}" presName="Image" presStyleLbl="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  <a:effectLst>
          <a:glow rad="101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cs-CZ"/>
        </a:p>
      </dgm:t>
    </dgm:pt>
    <dgm:pt modelId="{1E347AAC-576C-4928-8A09-72336CAA0879}" type="pres">
      <dgm:prSet presAssocID="{CE73C8BA-54E4-43A5-99B2-67E1330FFEC9}" presName="childText" presStyleLbl="lnNode1" presStyleIdx="1" presStyleCnt="2" custScaleY="1183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63129FB-F2DD-49BC-AA6D-D6F0E620CFF4}" type="presOf" srcId="{A6E7E335-AFA8-4D11-BC76-D1E4AE954F3D}" destId="{FEB6A0EB-6173-4582-BEDE-70B2EA68AE25}" srcOrd="0" destOrd="0" presId="urn:microsoft.com/office/officeart/2008/layout/PictureAccentList"/>
    <dgm:cxn modelId="{DA6F7E33-7AB3-4B2D-AA61-79399CD7B007}" srcId="{34D581BB-58EC-437B-A508-1750D1FF6F92}" destId="{A6E7E335-AFA8-4D11-BC76-D1E4AE954F3D}" srcOrd="0" destOrd="0" parTransId="{7280A44B-E981-497D-B8B3-E47482A520CE}" sibTransId="{93451FE3-81B6-47E5-BAEF-033D41D8F831}"/>
    <dgm:cxn modelId="{8E678EE7-DE26-4A96-A6F2-D200B9BF9A1D}" srcId="{A6E7E335-AFA8-4D11-BC76-D1E4AE954F3D}" destId="{87C8300D-260A-4AAF-B900-6B524DEAA1EE}" srcOrd="0" destOrd="0" parTransId="{1A2F9C1B-F308-4A4E-B2F4-6A7BC1BE2627}" sibTransId="{71B28709-8C8F-4381-A914-84481850366D}"/>
    <dgm:cxn modelId="{2570F398-CB7B-468A-BBF6-BE70E042C8C6}" srcId="{A6E7E335-AFA8-4D11-BC76-D1E4AE954F3D}" destId="{CE73C8BA-54E4-43A5-99B2-67E1330FFEC9}" srcOrd="1" destOrd="0" parTransId="{63DC2F68-E4DA-4FA5-ABAF-9E25D7F41A3A}" sibTransId="{CB3DC1B8-5561-4251-9A55-DE097362D042}"/>
    <dgm:cxn modelId="{3276E1B3-97E8-4613-9150-A9EDAFF3C56E}" type="presOf" srcId="{87C8300D-260A-4AAF-B900-6B524DEAA1EE}" destId="{DE36FC66-68AE-43FD-8689-4DF9E772E58E}" srcOrd="0" destOrd="0" presId="urn:microsoft.com/office/officeart/2008/layout/PictureAccentList"/>
    <dgm:cxn modelId="{5BC32234-C087-443D-80CB-448E707C5AAB}" type="presOf" srcId="{34D581BB-58EC-437B-A508-1750D1FF6F92}" destId="{CE189FBE-50E1-42D6-B9EF-C51ADC96B87F}" srcOrd="0" destOrd="0" presId="urn:microsoft.com/office/officeart/2008/layout/PictureAccentList"/>
    <dgm:cxn modelId="{3E58DAFE-778C-40DB-B03A-E38485386425}" type="presOf" srcId="{CE73C8BA-54E4-43A5-99B2-67E1330FFEC9}" destId="{1E347AAC-576C-4928-8A09-72336CAA0879}" srcOrd="0" destOrd="0" presId="urn:microsoft.com/office/officeart/2008/layout/PictureAccentList"/>
    <dgm:cxn modelId="{8C20C700-3ECA-4AC6-A792-52BDEF91E3D1}" type="presParOf" srcId="{CE189FBE-50E1-42D6-B9EF-C51ADC96B87F}" destId="{AF0AE007-E5D3-413B-8430-02B7245EBD17}" srcOrd="0" destOrd="0" presId="urn:microsoft.com/office/officeart/2008/layout/PictureAccentList"/>
    <dgm:cxn modelId="{AB7C2B53-71A4-4F5C-A15F-FB6330DADE53}" type="presParOf" srcId="{AF0AE007-E5D3-413B-8430-02B7245EBD17}" destId="{FC3EC340-FF17-4D34-A3F7-F1B15FA7A169}" srcOrd="0" destOrd="0" presId="urn:microsoft.com/office/officeart/2008/layout/PictureAccentList"/>
    <dgm:cxn modelId="{16D76AA2-AF9E-472D-A13B-9649F3DC6091}" type="presParOf" srcId="{FC3EC340-FF17-4D34-A3F7-F1B15FA7A169}" destId="{FEB6A0EB-6173-4582-BEDE-70B2EA68AE25}" srcOrd="0" destOrd="0" presId="urn:microsoft.com/office/officeart/2008/layout/PictureAccentList"/>
    <dgm:cxn modelId="{66240A06-1EB1-4A46-9F62-FD3D5AA09816}" type="presParOf" srcId="{AF0AE007-E5D3-413B-8430-02B7245EBD17}" destId="{861F98A0-0FA5-48BD-B0E7-251490F427C9}" srcOrd="1" destOrd="0" presId="urn:microsoft.com/office/officeart/2008/layout/PictureAccentList"/>
    <dgm:cxn modelId="{0F6266A0-E176-42BB-8678-2A156DEABF1F}" type="presParOf" srcId="{861F98A0-0FA5-48BD-B0E7-251490F427C9}" destId="{B35B7181-570D-4946-B28E-B4D6884C031B}" srcOrd="0" destOrd="0" presId="urn:microsoft.com/office/officeart/2008/layout/PictureAccentList"/>
    <dgm:cxn modelId="{724ECA8F-E1CE-4791-B57A-775AC9BC8FD7}" type="presParOf" srcId="{B35B7181-570D-4946-B28E-B4D6884C031B}" destId="{EE88AB26-1369-4A47-B85F-BFD3B4F07FDE}" srcOrd="0" destOrd="0" presId="urn:microsoft.com/office/officeart/2008/layout/PictureAccentList"/>
    <dgm:cxn modelId="{A7A054F0-CE57-4A23-A258-D0AED573CA5E}" type="presParOf" srcId="{B35B7181-570D-4946-B28E-B4D6884C031B}" destId="{DE36FC66-68AE-43FD-8689-4DF9E772E58E}" srcOrd="1" destOrd="0" presId="urn:microsoft.com/office/officeart/2008/layout/PictureAccentList"/>
    <dgm:cxn modelId="{7A47B713-A163-44B4-BA2D-475480B70D70}" type="presParOf" srcId="{861F98A0-0FA5-48BD-B0E7-251490F427C9}" destId="{52E97A46-B98B-4874-9410-6585708A7541}" srcOrd="1" destOrd="0" presId="urn:microsoft.com/office/officeart/2008/layout/PictureAccentList"/>
    <dgm:cxn modelId="{D1C73B6C-03F4-46B6-A2A5-2FCF8B823E5E}" type="presParOf" srcId="{52E97A46-B98B-4874-9410-6585708A7541}" destId="{B5271395-3F7A-4911-A6BC-D12404664188}" srcOrd="0" destOrd="0" presId="urn:microsoft.com/office/officeart/2008/layout/PictureAccentList"/>
    <dgm:cxn modelId="{44AE6C92-5498-4CA0-AD27-7C3D969DDCD8}" type="presParOf" srcId="{52E97A46-B98B-4874-9410-6585708A7541}" destId="{1E347AAC-576C-4928-8A09-72336CAA087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2253BC-E17D-4BC4-A73F-6BE552D15C22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8E0A3AF1-3189-4AE0-B500-FB66669FD780}">
      <dgm:prSet phldrT="[Text]"/>
      <dgm:spPr>
        <a:ln>
          <a:solidFill>
            <a:srgbClr val="00287D"/>
          </a:solidFill>
        </a:ln>
      </dgm:spPr>
      <dgm:t>
        <a:bodyPr/>
        <a:lstStyle/>
        <a:p>
          <a:r>
            <a:rPr lang="cs-CZ" altLang="cs-CZ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Neurobiologické projevy u žáků</a:t>
          </a:r>
          <a:endParaRPr lang="cs-CZ" dirty="0">
            <a:solidFill>
              <a:schemeClr val="tx2">
                <a:lumMod val="75000"/>
              </a:schemeClr>
            </a:solidFill>
          </a:endParaRPr>
        </a:p>
      </dgm:t>
    </dgm:pt>
    <dgm:pt modelId="{C9D6945F-650F-4AE1-8F27-35F0215BBB89}" type="parTrans" cxnId="{FDB78ABB-C600-4954-8370-1D9B2F302366}">
      <dgm:prSet/>
      <dgm:spPr/>
      <dgm:t>
        <a:bodyPr/>
        <a:lstStyle/>
        <a:p>
          <a:endParaRPr lang="cs-CZ"/>
        </a:p>
      </dgm:t>
    </dgm:pt>
    <dgm:pt modelId="{6C0BACA7-6EC1-4C62-B9B8-ACBFB497A31A}" type="sibTrans" cxnId="{FDB78ABB-C600-4954-8370-1D9B2F302366}">
      <dgm:prSet/>
      <dgm:spPr/>
      <dgm:t>
        <a:bodyPr/>
        <a:lstStyle/>
        <a:p>
          <a:endParaRPr lang="cs-CZ"/>
        </a:p>
      </dgm:t>
    </dgm:pt>
    <dgm:pt modelId="{7CAE14BA-FB44-431C-9453-BE9A71B960BC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cs-CZ" altLang="cs-CZ" sz="3600" b="1" dirty="0" smtClean="0">
              <a:solidFill>
                <a:srgbClr val="FFC000"/>
              </a:solidFill>
              <a:latin typeface="Calibri" panose="020F0502020204030204" pitchFamily="34" charset="0"/>
            </a:rPr>
            <a:t>Čtenáři s obtížemi . . . </a:t>
          </a:r>
          <a:r>
            <a:rPr lang="cs-CZ" altLang="cs-CZ" sz="3600" dirty="0" smtClean="0">
              <a:latin typeface="Calibri" panose="020F0502020204030204" pitchFamily="34" charset="0"/>
            </a:rPr>
            <a:t>o</a:t>
          </a:r>
          <a:r>
            <a:rPr lang="sv-SE" altLang="cs-CZ" sz="3600" dirty="0" smtClean="0">
              <a:latin typeface="Calibri" panose="020F0502020204030204" pitchFamily="34" charset="0"/>
            </a:rPr>
            <a:t>bjevuje se </a:t>
          </a:r>
          <a:r>
            <a:rPr lang="sv-SE" altLang="cs-CZ" sz="36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rPr>
            <a:t>nedostatečná aktivita </a:t>
          </a:r>
          <a:r>
            <a:rPr lang="sv-SE" altLang="cs-CZ" sz="3600" dirty="0" smtClean="0">
              <a:latin typeface="Calibri" panose="020F0502020204030204" pitchFamily="34" charset="0"/>
            </a:rPr>
            <a:t>v </a:t>
          </a:r>
          <a:r>
            <a:rPr lang="sv-SE" altLang="cs-CZ" sz="3600" i="1" dirty="0" smtClean="0">
              <a:solidFill>
                <a:srgbClr val="00287D"/>
              </a:solidFill>
              <a:latin typeface="Calibri" panose="020F0502020204030204" pitchFamily="34" charset="0"/>
            </a:rPr>
            <a:t>zadním systému</a:t>
          </a:r>
          <a:r>
            <a:rPr lang="cs-CZ" altLang="cs-CZ" sz="3600" i="1" dirty="0" smtClean="0">
              <a:solidFill>
                <a:srgbClr val="00287D"/>
              </a:solidFill>
              <a:latin typeface="Calibri" panose="020F0502020204030204" pitchFamily="34" charset="0"/>
            </a:rPr>
            <a:t> LH</a:t>
          </a:r>
          <a:r>
            <a:rPr lang="cs-CZ" altLang="cs-CZ" sz="3600" dirty="0" smtClean="0">
              <a:solidFill>
                <a:srgbClr val="00287D"/>
              </a:solidFill>
              <a:latin typeface="Calibri" panose="020F0502020204030204" pitchFamily="34" charset="0"/>
            </a:rPr>
            <a:t> </a:t>
          </a:r>
          <a:r>
            <a:rPr lang="cs-CZ" altLang="cs-CZ" sz="3600" dirty="0" smtClean="0">
              <a:latin typeface="Calibri" panose="020F0502020204030204" pitchFamily="34" charset="0"/>
            </a:rPr>
            <a:t>a nadměrné spoléhání na čelní systémy hemisfér, rozvoj čtení i rozvoj oblastí mozku, jež se čtením souvisejí, jsou narušené </a:t>
          </a:r>
          <a:r>
            <a:rPr lang="da-DK" altLang="cs-CZ" sz="2000" dirty="0" smtClean="0">
              <a:latin typeface="Calibri" panose="020F0502020204030204" pitchFamily="34" charset="0"/>
            </a:rPr>
            <a:t>(B.A. Shaywitz et al.,1998, 2002</a:t>
          </a:r>
          <a:r>
            <a:rPr lang="cs-CZ" altLang="cs-CZ" sz="2000" dirty="0" smtClean="0">
              <a:latin typeface="Calibri" panose="020F0502020204030204" pitchFamily="34" charset="0"/>
            </a:rPr>
            <a:t>)</a:t>
          </a:r>
          <a:endParaRPr lang="cs-CZ" sz="2000" dirty="0">
            <a:latin typeface="Calibri" panose="020F0502020204030204" pitchFamily="34" charset="0"/>
          </a:endParaRPr>
        </a:p>
      </dgm:t>
    </dgm:pt>
    <dgm:pt modelId="{A0B50F52-794F-4535-9E38-361AE7C2F159}" type="parTrans" cxnId="{0DFCA270-52E5-42CB-9CEA-51B373223EC2}">
      <dgm:prSet/>
      <dgm:spPr/>
      <dgm:t>
        <a:bodyPr/>
        <a:lstStyle/>
        <a:p>
          <a:endParaRPr lang="cs-CZ"/>
        </a:p>
      </dgm:t>
    </dgm:pt>
    <dgm:pt modelId="{05346C9C-C5FA-48E8-813F-800BED9C559D}" type="sibTrans" cxnId="{0DFCA270-52E5-42CB-9CEA-51B373223EC2}">
      <dgm:prSet/>
      <dgm:spPr/>
      <dgm:t>
        <a:bodyPr/>
        <a:lstStyle/>
        <a:p>
          <a:endParaRPr lang="cs-CZ"/>
        </a:p>
      </dgm:t>
    </dgm:pt>
    <dgm:pt modelId="{77798996-C79A-467E-BE3C-8468D33BCD3C}" type="pres">
      <dgm:prSet presAssocID="{F52253BC-E17D-4BC4-A73F-6BE552D15C2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5051FF4-6DA6-4780-A055-17639BE09B30}" type="pres">
      <dgm:prSet presAssocID="{8E0A3AF1-3189-4AE0-B500-FB66669FD780}" presName="vertOne" presStyleCnt="0"/>
      <dgm:spPr/>
    </dgm:pt>
    <dgm:pt modelId="{91C85F70-F281-4A85-A107-37058E932776}" type="pres">
      <dgm:prSet presAssocID="{8E0A3AF1-3189-4AE0-B500-FB66669FD780}" presName="txOne" presStyleLbl="node0" presStyleIdx="0" presStyleCnt="1" custScaleY="47926" custLinFactNeighborX="-49" custLinFactNeighborY="73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C23EFA-531F-4517-BA8A-F838AC5CEDBD}" type="pres">
      <dgm:prSet presAssocID="{8E0A3AF1-3189-4AE0-B500-FB66669FD780}" presName="parTransOne" presStyleCnt="0"/>
      <dgm:spPr/>
    </dgm:pt>
    <dgm:pt modelId="{B17FFA3F-976F-44D3-B0A3-416E9ED20CAE}" type="pres">
      <dgm:prSet presAssocID="{8E0A3AF1-3189-4AE0-B500-FB66669FD780}" presName="horzOne" presStyleCnt="0"/>
      <dgm:spPr/>
    </dgm:pt>
    <dgm:pt modelId="{23877D51-2ED1-4C41-BDF0-FE5F25A81606}" type="pres">
      <dgm:prSet presAssocID="{7CAE14BA-FB44-431C-9453-BE9A71B960BC}" presName="vertTwo" presStyleCnt="0"/>
      <dgm:spPr/>
    </dgm:pt>
    <dgm:pt modelId="{69097657-E4A7-4FDA-B24F-693D63B96EB2}" type="pres">
      <dgm:prSet presAssocID="{7CAE14BA-FB44-431C-9453-BE9A71B960BC}" presName="txTwo" presStyleLbl="node2" presStyleIdx="0" presStyleCnt="1" custScaleY="103344" custLinFactNeighborX="-147" custLinFactNeighborY="-300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8407614-173B-4945-AD54-59C501D0B386}" type="pres">
      <dgm:prSet presAssocID="{7CAE14BA-FB44-431C-9453-BE9A71B960BC}" presName="horzTwo" presStyleCnt="0"/>
      <dgm:spPr/>
    </dgm:pt>
  </dgm:ptLst>
  <dgm:cxnLst>
    <dgm:cxn modelId="{0DFCA270-52E5-42CB-9CEA-51B373223EC2}" srcId="{8E0A3AF1-3189-4AE0-B500-FB66669FD780}" destId="{7CAE14BA-FB44-431C-9453-BE9A71B960BC}" srcOrd="0" destOrd="0" parTransId="{A0B50F52-794F-4535-9E38-361AE7C2F159}" sibTransId="{05346C9C-C5FA-48E8-813F-800BED9C559D}"/>
    <dgm:cxn modelId="{7F665873-634C-452A-9BEB-A363C9746961}" type="presOf" srcId="{8E0A3AF1-3189-4AE0-B500-FB66669FD780}" destId="{91C85F70-F281-4A85-A107-37058E932776}" srcOrd="0" destOrd="0" presId="urn:microsoft.com/office/officeart/2005/8/layout/hierarchy4"/>
    <dgm:cxn modelId="{1C62A456-A7FC-4D11-965E-C623D7AEB189}" type="presOf" srcId="{F52253BC-E17D-4BC4-A73F-6BE552D15C22}" destId="{77798996-C79A-467E-BE3C-8468D33BCD3C}" srcOrd="0" destOrd="0" presId="urn:microsoft.com/office/officeart/2005/8/layout/hierarchy4"/>
    <dgm:cxn modelId="{DA6EC97B-FD30-44D4-A737-C4D3031AE22B}" type="presOf" srcId="{7CAE14BA-FB44-431C-9453-BE9A71B960BC}" destId="{69097657-E4A7-4FDA-B24F-693D63B96EB2}" srcOrd="0" destOrd="0" presId="urn:microsoft.com/office/officeart/2005/8/layout/hierarchy4"/>
    <dgm:cxn modelId="{FDB78ABB-C600-4954-8370-1D9B2F302366}" srcId="{F52253BC-E17D-4BC4-A73F-6BE552D15C22}" destId="{8E0A3AF1-3189-4AE0-B500-FB66669FD780}" srcOrd="0" destOrd="0" parTransId="{C9D6945F-650F-4AE1-8F27-35F0215BBB89}" sibTransId="{6C0BACA7-6EC1-4C62-B9B8-ACBFB497A31A}"/>
    <dgm:cxn modelId="{070BFA1C-4492-49D0-8E5B-9F6BF9153820}" type="presParOf" srcId="{77798996-C79A-467E-BE3C-8468D33BCD3C}" destId="{25051FF4-6DA6-4780-A055-17639BE09B30}" srcOrd="0" destOrd="0" presId="urn:microsoft.com/office/officeart/2005/8/layout/hierarchy4"/>
    <dgm:cxn modelId="{15155489-1841-4E2A-9696-C319641DFFA8}" type="presParOf" srcId="{25051FF4-6DA6-4780-A055-17639BE09B30}" destId="{91C85F70-F281-4A85-A107-37058E932776}" srcOrd="0" destOrd="0" presId="urn:microsoft.com/office/officeart/2005/8/layout/hierarchy4"/>
    <dgm:cxn modelId="{55E38AE0-D7BB-4762-A1C5-82E2C15C1DC9}" type="presParOf" srcId="{25051FF4-6DA6-4780-A055-17639BE09B30}" destId="{EDC23EFA-531F-4517-BA8A-F838AC5CEDBD}" srcOrd="1" destOrd="0" presId="urn:microsoft.com/office/officeart/2005/8/layout/hierarchy4"/>
    <dgm:cxn modelId="{6A619162-432D-43AF-96B8-B1C6E94104E8}" type="presParOf" srcId="{25051FF4-6DA6-4780-A055-17639BE09B30}" destId="{B17FFA3F-976F-44D3-B0A3-416E9ED20CAE}" srcOrd="2" destOrd="0" presId="urn:microsoft.com/office/officeart/2005/8/layout/hierarchy4"/>
    <dgm:cxn modelId="{4FD5D31F-5AF1-4D79-A868-73FD2E04F174}" type="presParOf" srcId="{B17FFA3F-976F-44D3-B0A3-416E9ED20CAE}" destId="{23877D51-2ED1-4C41-BDF0-FE5F25A81606}" srcOrd="0" destOrd="0" presId="urn:microsoft.com/office/officeart/2005/8/layout/hierarchy4"/>
    <dgm:cxn modelId="{ACFF512C-4BAC-480A-A04B-9B02B022C85F}" type="presParOf" srcId="{23877D51-2ED1-4C41-BDF0-FE5F25A81606}" destId="{69097657-E4A7-4FDA-B24F-693D63B96EB2}" srcOrd="0" destOrd="0" presId="urn:microsoft.com/office/officeart/2005/8/layout/hierarchy4"/>
    <dgm:cxn modelId="{72141152-8769-4918-BF5A-72540AABA86D}" type="presParOf" srcId="{23877D51-2ED1-4C41-BDF0-FE5F25A81606}" destId="{08407614-173B-4945-AD54-59C501D0B38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1771C-36A1-40F4-85CC-F918DE8902DD}">
      <dsp:nvSpPr>
        <dsp:cNvPr id="0" name=""/>
        <dsp:cNvSpPr/>
      </dsp:nvSpPr>
      <dsp:spPr>
        <a:xfrm>
          <a:off x="271" y="2665"/>
          <a:ext cx="8081418" cy="9475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600" kern="1200" dirty="0" smtClean="0">
              <a:latin typeface="Calibri" panose="020F0502020204030204" pitchFamily="34" charset="0"/>
            </a:rPr>
            <a:t>Škola jako místo reprodukování</a:t>
          </a:r>
          <a:endParaRPr lang="cs-CZ" sz="3600" kern="1200" dirty="0">
            <a:latin typeface="Calibri" panose="020F0502020204030204" pitchFamily="34" charset="0"/>
          </a:endParaRPr>
        </a:p>
      </dsp:txBody>
      <dsp:txXfrm>
        <a:off x="28024" y="30418"/>
        <a:ext cx="8025912" cy="892047"/>
      </dsp:txXfrm>
    </dsp:sp>
    <dsp:sp modelId="{0B906CE2-4EBD-4D59-85E6-224387AB79A5}">
      <dsp:nvSpPr>
        <dsp:cNvPr id="0" name=""/>
        <dsp:cNvSpPr/>
      </dsp:nvSpPr>
      <dsp:spPr>
        <a:xfrm>
          <a:off x="8159" y="1115299"/>
          <a:ext cx="5252103" cy="1730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200" kern="1200" dirty="0"/>
        </a:p>
      </dsp:txBody>
      <dsp:txXfrm>
        <a:off x="58830" y="1165970"/>
        <a:ext cx="5150761" cy="1628685"/>
      </dsp:txXfrm>
    </dsp:sp>
    <dsp:sp modelId="{485BC834-43C3-4CBC-87C6-B4C28234580C}">
      <dsp:nvSpPr>
        <dsp:cNvPr id="0" name=""/>
        <dsp:cNvSpPr/>
      </dsp:nvSpPr>
      <dsp:spPr>
        <a:xfrm>
          <a:off x="9" y="3002050"/>
          <a:ext cx="2547576" cy="1730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Calibri" panose="020F0502020204030204" pitchFamily="34" charset="0"/>
            </a:rPr>
            <a:t>včera</a:t>
          </a:r>
          <a:endParaRPr lang="cs-CZ" sz="3200" kern="1200" dirty="0">
            <a:latin typeface="Calibri" panose="020F0502020204030204" pitchFamily="34" charset="0"/>
          </a:endParaRPr>
        </a:p>
      </dsp:txBody>
      <dsp:txXfrm>
        <a:off x="50680" y="3052721"/>
        <a:ext cx="2446234" cy="1628685"/>
      </dsp:txXfrm>
    </dsp:sp>
    <dsp:sp modelId="{0EA5616C-DBC8-4FF2-8127-802079836630}">
      <dsp:nvSpPr>
        <dsp:cNvPr id="0" name=""/>
        <dsp:cNvSpPr/>
      </dsp:nvSpPr>
      <dsp:spPr>
        <a:xfrm>
          <a:off x="2745572" y="2988366"/>
          <a:ext cx="2595515" cy="1730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Calibri" panose="020F0502020204030204" pitchFamily="34" charset="0"/>
            </a:rPr>
            <a:t>dnes</a:t>
          </a:r>
          <a:endParaRPr lang="cs-CZ" sz="3200" kern="1200" dirty="0">
            <a:latin typeface="Calibri" panose="020F0502020204030204" pitchFamily="34" charset="0"/>
          </a:endParaRPr>
        </a:p>
      </dsp:txBody>
      <dsp:txXfrm>
        <a:off x="2796243" y="3039037"/>
        <a:ext cx="2494173" cy="1628685"/>
      </dsp:txXfrm>
    </dsp:sp>
    <dsp:sp modelId="{A244A4C8-7752-4C46-B677-1C228C169B3A}">
      <dsp:nvSpPr>
        <dsp:cNvPr id="0" name=""/>
        <dsp:cNvSpPr/>
      </dsp:nvSpPr>
      <dsp:spPr>
        <a:xfrm>
          <a:off x="5478286" y="1115299"/>
          <a:ext cx="2595515" cy="1730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Calibri" panose="020F0502020204030204" pitchFamily="34" charset="0"/>
            </a:rPr>
            <a:t>Škola jako místo transformace</a:t>
          </a:r>
          <a:endParaRPr lang="cs-CZ" sz="3200" kern="1200" dirty="0">
            <a:latin typeface="Calibri" panose="020F0502020204030204" pitchFamily="34" charset="0"/>
          </a:endParaRPr>
        </a:p>
      </dsp:txBody>
      <dsp:txXfrm>
        <a:off x="5528957" y="1165970"/>
        <a:ext cx="2494173" cy="1628685"/>
      </dsp:txXfrm>
    </dsp:sp>
    <dsp:sp modelId="{EA3CAC98-6CA3-49A7-AF50-B87C4E1BF71D}">
      <dsp:nvSpPr>
        <dsp:cNvPr id="0" name=""/>
        <dsp:cNvSpPr/>
      </dsp:nvSpPr>
      <dsp:spPr>
        <a:xfrm>
          <a:off x="5478286" y="3010406"/>
          <a:ext cx="2595515" cy="17300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Calibri" panose="020F0502020204030204" pitchFamily="34" charset="0"/>
            </a:rPr>
            <a:t>zítra</a:t>
          </a:r>
          <a:endParaRPr lang="cs-CZ" sz="3200" kern="1200" dirty="0">
            <a:latin typeface="Calibri" panose="020F0502020204030204" pitchFamily="34" charset="0"/>
          </a:endParaRPr>
        </a:p>
      </dsp:txBody>
      <dsp:txXfrm>
        <a:off x="5528957" y="3061077"/>
        <a:ext cx="2494173" cy="16286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40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 smtClean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 smtClean="0"/>
              <a:t>Klepnutím lze upravit styly předlohy textu.</a:t>
            </a:r>
          </a:p>
          <a:p>
            <a:pPr lvl="1"/>
            <a:r>
              <a:rPr lang="cs-CZ" altLang="cs-CZ" dirty="0" smtClean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ln>
            <a:solidFill>
              <a:srgbClr val="FFC000"/>
            </a:solidFill>
          </a:ln>
        </p:spPr>
        <p:txBody>
          <a:bodyPr/>
          <a:lstStyle/>
          <a:p>
            <a:r>
              <a:rPr lang="cs-CZ" sz="2400" dirty="0"/>
              <a:t>Základní přístupy k žákovi s dyslexií </a:t>
            </a:r>
            <a:r>
              <a:rPr lang="cs-CZ" sz="2400" dirty="0" smtClean="0"/>
              <a:t>k</a:t>
            </a:r>
            <a:r>
              <a:rPr lang="cs-CZ" sz="2400" dirty="0"/>
              <a:t> osvojení si čtenářských dovedností v edukaci</a:t>
            </a:r>
            <a:br>
              <a:rPr lang="cs-CZ" sz="2400" dirty="0"/>
            </a:br>
            <a:r>
              <a:rPr lang="cs-CZ" altLang="cs-CZ" cap="none" dirty="0" smtClean="0">
                <a:latin typeface="Calibri" panose="020F0502020204030204" pitchFamily="34" charset="0"/>
              </a:rPr>
              <a:t/>
            </a:r>
            <a:br>
              <a:rPr lang="cs-CZ" altLang="cs-CZ" cap="none" dirty="0" smtClean="0">
                <a:latin typeface="Calibri" panose="020F0502020204030204" pitchFamily="34" charset="0"/>
              </a:rPr>
            </a:br>
            <a:r>
              <a:rPr lang="cs-CZ" altLang="cs-CZ" sz="2400" cap="none" dirty="0" smtClean="0">
                <a:latin typeface="Calibri" panose="020F0502020204030204" pitchFamily="34" charset="0"/>
              </a:rPr>
              <a:t>Miroslava Bartoňová</a:t>
            </a:r>
            <a:r>
              <a:rPr lang="cs-CZ" sz="2400" dirty="0">
                <a:latin typeface="Calibri" panose="020F0502020204030204" pitchFamily="34" charset="0"/>
              </a:rPr>
              <a:t/>
            </a:r>
            <a:br>
              <a:rPr lang="cs-CZ" sz="2400" dirty="0">
                <a:latin typeface="Calibri" panose="020F0502020204030204" pitchFamily="34" charset="0"/>
              </a:rPr>
            </a:br>
            <a:endParaRPr lang="cs-CZ" altLang="cs-CZ" sz="2400" dirty="0">
              <a:latin typeface="Calibri" panose="020F0502020204030204" pitchFamily="34" charset="0"/>
            </a:endParaRP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825" y="0"/>
            <a:ext cx="4610100" cy="102870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994595" y="1028700"/>
            <a:ext cx="66064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cs-CZ" altLang="cs-CZ" sz="1400" b="1" dirty="0">
                <a:solidFill>
                  <a:srgbClr val="002060"/>
                </a:solidFill>
                <a:cs typeface="Calibri" panose="020F0502020204030204" pitchFamily="34" charset="0"/>
              </a:rPr>
              <a:t>Místní akční plán rozvoje vzdělávání </a:t>
            </a:r>
            <a:r>
              <a:rPr lang="cs-CZ" altLang="cs-CZ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ve </a:t>
            </a:r>
            <a:r>
              <a:rPr lang="cs-CZ" altLang="cs-CZ" sz="1400" b="1" dirty="0">
                <a:solidFill>
                  <a:srgbClr val="002060"/>
                </a:solidFill>
                <a:cs typeface="Calibri" panose="020F0502020204030204" pitchFamily="34" charset="0"/>
              </a:rPr>
              <a:t>městě </a:t>
            </a:r>
            <a:r>
              <a:rPr lang="cs-CZ" altLang="cs-CZ" sz="1400" b="1" dirty="0" smtClean="0">
                <a:solidFill>
                  <a:srgbClr val="002060"/>
                </a:solidFill>
                <a:cs typeface="Calibri" panose="020F0502020204030204" pitchFamily="34" charset="0"/>
              </a:rPr>
              <a:t>Brně</a:t>
            </a:r>
            <a:endParaRPr lang="cs-CZ" sz="1050" b="1" dirty="0">
              <a:solidFill>
                <a:srgbClr val="002060"/>
              </a:solidFill>
            </a:endParaRPr>
          </a:p>
          <a:p>
            <a:pPr lvl="1" algn="r"/>
            <a:r>
              <a:rPr lang="cs-CZ" sz="1200" b="1" dirty="0">
                <a:solidFill>
                  <a:srgbClr val="002060"/>
                </a:solidFill>
              </a:rPr>
              <a:t>CZ.02.3.68/0.0/0.0/15_005/0000092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92366"/>
            <a:ext cx="8086635" cy="1031437"/>
          </a:xfrm>
        </p:spPr>
        <p:txBody>
          <a:bodyPr/>
          <a:lstStyle/>
          <a:p>
            <a:r>
              <a:rPr lang="cs-CZ" altLang="cs-CZ" sz="3600" dirty="0">
                <a:solidFill>
                  <a:srgbClr val="FFC000"/>
                </a:solidFill>
                <a:latin typeface="Calibri" panose="020F0502020204030204" pitchFamily="34" charset="0"/>
              </a:rPr>
              <a:t>Efektivní intervence a</a:t>
            </a:r>
            <a:br>
              <a:rPr lang="cs-CZ" altLang="cs-CZ" sz="3600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r>
              <a:rPr lang="cs-CZ" altLang="cs-CZ" sz="3600" dirty="0">
                <a:solidFill>
                  <a:srgbClr val="FFC000"/>
                </a:solidFill>
                <a:latin typeface="Calibri" panose="020F0502020204030204" pitchFamily="34" charset="0"/>
              </a:rPr>
              <a:t>lepší čtenářské výsledky znamenají…</a:t>
            </a:r>
            <a:endParaRPr lang="cs-CZ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381319"/>
              </p:ext>
            </p:extLst>
          </p:nvPr>
        </p:nvGraphicFramePr>
        <p:xfrm>
          <a:off x="23751" y="2006930"/>
          <a:ext cx="9060872" cy="485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1190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84451"/>
              </p:ext>
            </p:extLst>
          </p:nvPr>
        </p:nvGraphicFramePr>
        <p:xfrm>
          <a:off x="509587" y="344384"/>
          <a:ext cx="8503783" cy="636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95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811994"/>
              </p:ext>
            </p:extLst>
          </p:nvPr>
        </p:nvGraphicFramePr>
        <p:xfrm>
          <a:off x="509588" y="700645"/>
          <a:ext cx="8491908" cy="589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273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76645"/>
              </p:ext>
            </p:extLst>
          </p:nvPr>
        </p:nvGraphicFramePr>
        <p:xfrm>
          <a:off x="509588" y="866899"/>
          <a:ext cx="8081962" cy="5265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6316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Nadpis 1"/>
          <p:cNvSpPr>
            <a:spLocks noGrp="1"/>
          </p:cNvSpPr>
          <p:nvPr>
            <p:ph type="title"/>
          </p:nvPr>
        </p:nvSpPr>
        <p:spPr>
          <a:xfrm>
            <a:off x="509589" y="783771"/>
            <a:ext cx="8086635" cy="617517"/>
          </a:xfrm>
        </p:spPr>
        <p:txBody>
          <a:bodyPr/>
          <a:lstStyle/>
          <a:p>
            <a:r>
              <a:rPr lang="cs-CZ" altLang="cs-CZ" sz="4000" b="0" dirty="0" smtClean="0">
                <a:solidFill>
                  <a:srgbClr val="FFC000"/>
                </a:solidFill>
              </a:rPr>
              <a:t>Problémy ve školním věku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358712"/>
              </p:ext>
            </p:extLst>
          </p:nvPr>
        </p:nvGraphicFramePr>
        <p:xfrm>
          <a:off x="457200" y="1401288"/>
          <a:ext cx="8229600" cy="534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884" name="TextovéPole 4"/>
          <p:cNvSpPr txBox="1">
            <a:spLocks noChangeArrowheads="1"/>
          </p:cNvSpPr>
          <p:nvPr/>
        </p:nvSpPr>
        <p:spPr bwMode="auto">
          <a:xfrm>
            <a:off x="6300788" y="2614613"/>
            <a:ext cx="18002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</a:rPr>
              <a:t>Psaní</a:t>
            </a:r>
            <a:endParaRPr lang="cs-CZ" alt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2885" name="TextovéPole 5"/>
          <p:cNvSpPr txBox="1">
            <a:spLocks noChangeArrowheads="1"/>
          </p:cNvSpPr>
          <p:nvPr/>
        </p:nvSpPr>
        <p:spPr bwMode="auto">
          <a:xfrm>
            <a:off x="509589" y="4868863"/>
            <a:ext cx="32702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Analýza fonémů ve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slovech</a:t>
            </a:r>
          </a:p>
        </p:txBody>
      </p:sp>
      <p:sp>
        <p:nvSpPr>
          <p:cNvPr id="122886" name="TextovéPole 6"/>
          <p:cNvSpPr txBox="1">
            <a:spLocks noChangeArrowheads="1"/>
          </p:cNvSpPr>
          <p:nvPr/>
        </p:nvSpPr>
        <p:spPr bwMode="auto">
          <a:xfrm>
            <a:off x="509589" y="1989138"/>
            <a:ext cx="26492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Pomalé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tempo čtení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606391"/>
              </p:ext>
            </p:extLst>
          </p:nvPr>
        </p:nvGraphicFramePr>
        <p:xfrm>
          <a:off x="508538" y="878775"/>
          <a:ext cx="8086636" cy="6097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85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35" y="859316"/>
            <a:ext cx="8964435" cy="5846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9642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36129"/>
              </p:ext>
            </p:extLst>
          </p:nvPr>
        </p:nvGraphicFramePr>
        <p:xfrm>
          <a:off x="422694" y="973140"/>
          <a:ext cx="8081962" cy="57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36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7732" y="1095422"/>
            <a:ext cx="2422007" cy="187465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422694" y="783772"/>
            <a:ext cx="5372464" cy="592182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Fonologická cesta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je rozhodující v 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raném vývoji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čtenářských dovedností</a:t>
            </a:r>
          </a:p>
          <a:p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Dobrá úroveň fonologických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schopností je předpokladem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pro rozpoznávání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jednotlivých </a:t>
            </a:r>
          </a:p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slov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(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Mather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cs-CZ" sz="1600" dirty="0" err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Wendling</a:t>
            </a:r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, 2011).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6282047" y="1065347"/>
            <a:ext cx="2309863" cy="190473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6282047" y="4106768"/>
            <a:ext cx="2309863" cy="20257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935" y="4011750"/>
            <a:ext cx="2466975" cy="2120763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8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964565"/>
              </p:ext>
            </p:extLst>
          </p:nvPr>
        </p:nvGraphicFramePr>
        <p:xfrm>
          <a:off x="617778" y="1125539"/>
          <a:ext cx="8081962" cy="57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870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25539"/>
            <a:ext cx="8086635" cy="418253"/>
          </a:xfrm>
        </p:spPr>
        <p:txBody>
          <a:bodyPr/>
          <a:lstStyle/>
          <a:p>
            <a:r>
              <a:rPr lang="cs-CZ" sz="3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                        Mantinely </a:t>
            </a:r>
            <a:r>
              <a:rPr lang="cs-CZ" sz="3600" dirty="0">
                <a:solidFill>
                  <a:srgbClr val="FFC000"/>
                </a:solidFill>
                <a:latin typeface="Calibri" panose="020F0502020204030204" pitchFamily="34" charset="0"/>
              </a:rPr>
              <a:t>školy</a:t>
            </a:r>
            <a:br>
              <a:rPr lang="cs-CZ" sz="3600" dirty="0">
                <a:solidFill>
                  <a:srgbClr val="FFC000"/>
                </a:solidFill>
                <a:latin typeface="Calibri" panose="020F0502020204030204" pitchFamily="34" charset="0"/>
              </a:rPr>
            </a:br>
            <a:endParaRPr lang="cs-CZ" sz="36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409098"/>
              </p:ext>
            </p:extLst>
          </p:nvPr>
        </p:nvGraphicFramePr>
        <p:xfrm>
          <a:off x="509588" y="1389413"/>
          <a:ext cx="8081962" cy="47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35464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915" y="927236"/>
            <a:ext cx="8086635" cy="647700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412077"/>
              </p:ext>
            </p:extLst>
          </p:nvPr>
        </p:nvGraphicFramePr>
        <p:xfrm>
          <a:off x="509588" y="1125540"/>
          <a:ext cx="8081962" cy="5732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780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987899"/>
              </p:ext>
            </p:extLst>
          </p:nvPr>
        </p:nvGraphicFramePr>
        <p:xfrm>
          <a:off x="758970" y="926276"/>
          <a:ext cx="8266277" cy="57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4F1E0D-48A8-445D-BC38-B468E187C867}" type="slidenum">
              <a:rPr lang="cs-CZ" altLang="cs-CZ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91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961901"/>
            <a:ext cx="8082321" cy="5170612"/>
          </a:xfrm>
        </p:spPr>
        <p:txBody>
          <a:bodyPr/>
          <a:lstStyle/>
          <a:p>
            <a:endParaRPr lang="cs-CZ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Program </a:t>
            </a:r>
            <a:r>
              <a:rPr lang="cs-CZ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Čtením a psaním </a:t>
            </a:r>
            <a:endParaRPr lang="cs-CZ" sz="3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32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ke kritickému </a:t>
            </a:r>
            <a:r>
              <a:rPr lang="cs-CZ" sz="3200" b="1" dirty="0">
                <a:solidFill>
                  <a:srgbClr val="FFC000"/>
                </a:solidFill>
                <a:latin typeface="Calibri" panose="020F0502020204030204" pitchFamily="34" charset="0"/>
              </a:rPr>
              <a:t>myšlení </a:t>
            </a:r>
            <a:endParaRPr lang="cs-CZ" sz="3200" b="1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cs-CZ" dirty="0" err="1">
                <a:solidFill>
                  <a:schemeClr val="tx2"/>
                </a:solidFill>
                <a:latin typeface="Calibri" panose="020F0502020204030204" pitchFamily="34" charset="0"/>
              </a:rPr>
              <a:t>Reading</a:t>
            </a:r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 and </a:t>
            </a:r>
            <a:r>
              <a:rPr lang="cs-CZ" dirty="0" err="1">
                <a:solidFill>
                  <a:schemeClr val="tx2"/>
                </a:solidFill>
                <a:latin typeface="Calibri" panose="020F0502020204030204" pitchFamily="34" charset="0"/>
              </a:rPr>
              <a:t>Writing</a:t>
            </a:r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Calibri" panose="020F0502020204030204" pitchFamily="34" charset="0"/>
              </a:rPr>
              <a:t>for</a:t>
            </a:r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Calibri" panose="020F0502020204030204" pitchFamily="34" charset="0"/>
              </a:rPr>
              <a:t>Critical</a:t>
            </a:r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cs-CZ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Thinking</a:t>
            </a:r>
            <a:r>
              <a:rPr lang="cs-CZ" dirty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  <a:r>
              <a:rPr lang="cs-CZ" sz="3200" dirty="0">
                <a:solidFill>
                  <a:schemeClr val="tx2"/>
                </a:solidFill>
                <a:latin typeface="Calibri" panose="020F0502020204030204" pitchFamily="34" charset="0"/>
              </a:rPr>
              <a:t> </a:t>
            </a:r>
            <a:br>
              <a:rPr lang="cs-CZ" sz="32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cs-CZ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6" name="Zaoblený obdélník 5"/>
          <p:cNvSpPr/>
          <p:nvPr/>
        </p:nvSpPr>
        <p:spPr bwMode="auto">
          <a:xfrm>
            <a:off x="509589" y="1125539"/>
            <a:ext cx="5095564" cy="2603313"/>
          </a:xfrm>
          <a:prstGeom prst="roundRect">
            <a:avLst/>
          </a:prstGeom>
          <a:noFill/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 bwMode="auto">
          <a:xfrm>
            <a:off x="5723906" y="1125538"/>
            <a:ext cx="3420093" cy="2603313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sz="2800" dirty="0">
                <a:solidFill>
                  <a:srgbClr val="0070C0"/>
                </a:solidFill>
                <a:latin typeface="Calibri" panose="020F0502020204030204" pitchFamily="34" charset="0"/>
              </a:rPr>
              <a:t> 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cs-CZ" altLang="cs-CZ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raktické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metody, </a:t>
            </a:r>
            <a:endParaRPr lang="cs-CZ" altLang="cs-CZ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techniky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a strategie </a:t>
            </a:r>
            <a:endParaRPr lang="cs-CZ" altLang="cs-CZ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sestavené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v otevřený, </a:t>
            </a:r>
            <a:endParaRPr lang="cs-CZ" altLang="cs-CZ" sz="2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cs-CZ" altLang="cs-CZ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v efektivní systém</a:t>
            </a:r>
            <a:r>
              <a:rPr lang="cs-CZ" altLang="cs-CZ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9" name="Šipka dolů 8"/>
          <p:cNvSpPr/>
          <p:nvPr/>
        </p:nvSpPr>
        <p:spPr bwMode="auto">
          <a:xfrm>
            <a:off x="1565715" y="3868596"/>
            <a:ext cx="484632" cy="97840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Šipka dolů 10"/>
          <p:cNvSpPr/>
          <p:nvPr/>
        </p:nvSpPr>
        <p:spPr bwMode="auto">
          <a:xfrm>
            <a:off x="4079387" y="3892488"/>
            <a:ext cx="484632" cy="97840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Šipka dolů 11"/>
          <p:cNvSpPr/>
          <p:nvPr/>
        </p:nvSpPr>
        <p:spPr bwMode="auto">
          <a:xfrm>
            <a:off x="7077692" y="3892488"/>
            <a:ext cx="484632" cy="97840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1330037" y="4986748"/>
            <a:ext cx="6662057" cy="1871252"/>
          </a:xfrm>
          <a:prstGeom prst="roundRect">
            <a:avLst/>
          </a:prstGeom>
          <a:solidFill>
            <a:srgbClr val="0070C0"/>
          </a:solidFill>
          <a:ln w="952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</a:rPr>
              <a:t>p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árové čtení              podvojný deník</a:t>
            </a:r>
            <a:endParaRPr lang="cs-CZ" sz="32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p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ětilístek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             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32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myšlenkové mapy 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2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752328"/>
              </p:ext>
            </p:extLst>
          </p:nvPr>
        </p:nvGraphicFramePr>
        <p:xfrm>
          <a:off x="509588" y="1125538"/>
          <a:ext cx="8081962" cy="57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635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7949534"/>
              </p:ext>
            </p:extLst>
          </p:nvPr>
        </p:nvGraphicFramePr>
        <p:xfrm>
          <a:off x="514262" y="1022137"/>
          <a:ext cx="8081962" cy="509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0974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965876"/>
              </p:ext>
            </p:extLst>
          </p:nvPr>
        </p:nvGraphicFramePr>
        <p:xfrm>
          <a:off x="509588" y="1125538"/>
          <a:ext cx="8081962" cy="57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6309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082675" y="1876301"/>
            <a:ext cx="7518400" cy="3811980"/>
          </a:xfrm>
        </p:spPr>
        <p:txBody>
          <a:bodyPr/>
          <a:lstStyle/>
          <a:p>
            <a:r>
              <a:rPr lang="cs-CZ" sz="2800" b="0" i="1" dirty="0" smtClean="0">
                <a:solidFill>
                  <a:schemeClr val="tx2"/>
                </a:solidFill>
                <a:latin typeface="Cambria" pitchFamily="18" charset="0"/>
              </a:rPr>
              <a:t>Závěrem…..</a:t>
            </a:r>
            <a:br>
              <a:rPr lang="cs-CZ" sz="2800" b="0" i="1" dirty="0" smtClean="0">
                <a:solidFill>
                  <a:schemeClr val="tx2"/>
                </a:solidFill>
                <a:latin typeface="Cambria" pitchFamily="18" charset="0"/>
              </a:rPr>
            </a:br>
            <a:r>
              <a:rPr lang="cs-CZ" sz="2800" b="0" i="1" dirty="0" smtClean="0">
                <a:solidFill>
                  <a:schemeClr val="tx2"/>
                </a:solidFill>
                <a:latin typeface="Cambria" pitchFamily="18" charset="0"/>
              </a:rPr>
              <a:t>„svým </a:t>
            </a:r>
            <a:r>
              <a:rPr lang="cs-CZ" sz="2800" b="0" i="1" dirty="0">
                <a:solidFill>
                  <a:schemeClr val="tx2"/>
                </a:solidFill>
                <a:latin typeface="Cambria" pitchFamily="18" charset="0"/>
              </a:rPr>
              <a:t>způsobem si myslím, že dyslexie ze mě dělá lepšího člověka, lépe rozumím speciálním potřebám a problémům ostatních lidí a také lidem, kteří procházejí různými problémovými situacemi. Opravdu si myslím, že jsem empatická, vzhledem k tomu, že ani já nejsem „norma“ a také mi to přináší lepší porozumění světu.“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7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25539"/>
            <a:ext cx="8082321" cy="5006974"/>
          </a:xfrm>
        </p:spPr>
        <p:txBody>
          <a:bodyPr/>
          <a:lstStyle/>
          <a:p>
            <a:r>
              <a:rPr lang="cs-CZ" sz="28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Literatura</a:t>
            </a:r>
          </a:p>
          <a:p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BARTOŇOVÁ, M. (2012) </a:t>
            </a:r>
            <a:r>
              <a:rPr lang="cs-CZ" sz="1600" i="1" dirty="0">
                <a:solidFill>
                  <a:srgbClr val="00287D"/>
                </a:solidFill>
                <a:latin typeface="Cambria" panose="02040503050406030204" pitchFamily="18" charset="0"/>
              </a:rPr>
              <a:t>Specifické poruchy učení: text k distančnímu vzdělávání.</a:t>
            </a:r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 vyd. 1.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        Brno</a:t>
            </a:r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: </a:t>
            </a:r>
            <a:r>
              <a:rPr lang="cs-CZ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Paido</a:t>
            </a:r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BARTOŇOVÁ, M. &amp; VÍTKOVÁ, M. (2013). </a:t>
            </a:r>
            <a:r>
              <a:rPr lang="cs-CZ" sz="1600" i="1" dirty="0">
                <a:solidFill>
                  <a:srgbClr val="00287D"/>
                </a:solidFill>
                <a:latin typeface="Cambria" panose="02040503050406030204" pitchFamily="18" charset="0"/>
              </a:rPr>
              <a:t>Vzdělávání se zaměřením na </a:t>
            </a:r>
            <a:r>
              <a:rPr lang="cs-CZ" sz="1600" i="1" dirty="0" smtClean="0">
                <a:solidFill>
                  <a:srgbClr val="00287D"/>
                </a:solidFill>
                <a:latin typeface="Cambria" panose="02040503050406030204" pitchFamily="18" charset="0"/>
              </a:rPr>
              <a:t>inkluzivní</a:t>
            </a:r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cs-CZ" sz="1600" i="1" dirty="0" smtClean="0">
                <a:solidFill>
                  <a:srgbClr val="00287D"/>
                </a:solidFill>
                <a:latin typeface="Cambria" panose="02040503050406030204" pitchFamily="18" charset="0"/>
              </a:rPr>
              <a:t>didaktiku </a:t>
            </a:r>
            <a:r>
              <a:rPr lang="cs-CZ" sz="1600" i="1" dirty="0">
                <a:solidFill>
                  <a:srgbClr val="00287D"/>
                </a:solidFill>
                <a:latin typeface="Cambria" panose="02040503050406030204" pitchFamily="18" charset="0"/>
              </a:rPr>
              <a:t>a vyučování žáků se speciálními vzdělávacími potřebami ve škole </a:t>
            </a:r>
            <a:r>
              <a:rPr lang="cs-CZ" sz="1600" i="1" dirty="0" smtClean="0">
                <a:solidFill>
                  <a:srgbClr val="00287D"/>
                </a:solidFill>
                <a:latin typeface="Cambria" panose="02040503050406030204" pitchFamily="18" charset="0"/>
              </a:rPr>
              <a:t>hlavního</a:t>
            </a:r>
            <a:r>
              <a:rPr lang="cs-CZ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    </a:t>
            </a:r>
            <a:r>
              <a:rPr lang="cs-CZ" sz="1600" i="1" dirty="0" smtClean="0">
                <a:solidFill>
                  <a:srgbClr val="00287D"/>
                </a:solidFill>
                <a:latin typeface="Cambria" panose="02040503050406030204" pitchFamily="18" charset="0"/>
              </a:rPr>
              <a:t>vzdělávacího </a:t>
            </a:r>
            <a:r>
              <a:rPr lang="cs-CZ" sz="1600" i="1" dirty="0">
                <a:solidFill>
                  <a:srgbClr val="00287D"/>
                </a:solidFill>
                <a:latin typeface="Cambria" panose="02040503050406030204" pitchFamily="18" charset="0"/>
              </a:rPr>
              <a:t>proudu.</a:t>
            </a:r>
            <a:r>
              <a:rPr lang="cs-CZ" sz="1600" dirty="0">
                <a:solidFill>
                  <a:srgbClr val="00287D"/>
                </a:solidFill>
                <a:latin typeface="Cambria" panose="02040503050406030204" pitchFamily="18" charset="0"/>
              </a:rPr>
              <a:t> 1. vyd. Brno: MU.</a:t>
            </a:r>
          </a:p>
          <a:p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LERNER, J., W., KLINE, F. (2006). </a:t>
            </a:r>
            <a:r>
              <a:rPr lang="en-US" sz="1600" i="1" dirty="0">
                <a:solidFill>
                  <a:srgbClr val="00287D"/>
                </a:solidFill>
                <a:latin typeface="Cambria" panose="02040503050406030204" pitchFamily="18" charset="0"/>
              </a:rPr>
              <a:t>Learning Disabilities and Related Disorders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. 10.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vydání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. </a:t>
            </a:r>
          </a:p>
          <a:p>
            <a:r>
              <a:rPr lang="en-US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BOSTON: 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Houghton Mifflin Company. </a:t>
            </a:r>
            <a:endParaRPr lang="cs-CZ" sz="1600" dirty="0" smtClean="0">
              <a:solidFill>
                <a:srgbClr val="00287D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REID, K., KIRK, J. (2001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) Dyslexia in Adults: Education and Employment.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Chichester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,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        </a:t>
            </a:r>
            <a:r>
              <a:rPr lang="en-US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Wiley.</a:t>
            </a:r>
            <a:endParaRPr lang="cs-CZ" sz="1600" dirty="0" smtClean="0">
              <a:solidFill>
                <a:srgbClr val="00287D"/>
              </a:solidFill>
              <a:latin typeface="Cambria" panose="02040503050406030204" pitchFamily="18" charset="0"/>
            </a:endParaRPr>
          </a:p>
          <a:p>
            <a:r>
              <a:rPr lang="en-US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MÁLKOVÁ, G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. (2009)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Zprostředkované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učení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: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jak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učit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žáky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myslet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a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učit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se. Praha: </a:t>
            </a:r>
            <a:r>
              <a:rPr lang="en-US" sz="1600" dirty="0" err="1" smtClean="0">
                <a:solidFill>
                  <a:srgbClr val="00287D"/>
                </a:solidFill>
                <a:latin typeface="Cambria" panose="02040503050406030204" pitchFamily="18" charset="0"/>
              </a:rPr>
              <a:t>Portál</a:t>
            </a:r>
            <a:r>
              <a:rPr lang="cs-CZ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Bartoňová, M.,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Vítková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, M. et al. (2015)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Inkluze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ve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škole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a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ve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společnosti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jako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 </a:t>
            </a:r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interdiscipilnární</a:t>
            </a:r>
            <a:endParaRPr lang="en-US" sz="1600" dirty="0">
              <a:solidFill>
                <a:srgbClr val="00287D"/>
              </a:solidFill>
              <a:latin typeface="Cambria" panose="02040503050406030204" pitchFamily="18" charset="0"/>
            </a:endParaRPr>
          </a:p>
          <a:p>
            <a:r>
              <a:rPr lang="en-US" sz="1600" dirty="0" err="1">
                <a:solidFill>
                  <a:srgbClr val="00287D"/>
                </a:solidFill>
                <a:latin typeface="Cambria" panose="02040503050406030204" pitchFamily="18" charset="0"/>
              </a:rPr>
              <a:t>téma</a:t>
            </a:r>
            <a:r>
              <a:rPr lang="en-US" sz="1600" dirty="0">
                <a:solidFill>
                  <a:srgbClr val="00287D"/>
                </a:solidFill>
                <a:latin typeface="Cambria" panose="02040503050406030204" pitchFamily="18" charset="0"/>
              </a:rPr>
              <a:t>. Brno: MU.</a:t>
            </a:r>
          </a:p>
          <a:p>
            <a:r>
              <a:rPr lang="cs-CZ" sz="1600" dirty="0" smtClean="0">
                <a:solidFill>
                  <a:srgbClr val="00287D"/>
                </a:solidFill>
                <a:latin typeface="Cambria" panose="02040503050406030204" pitchFamily="18" charset="0"/>
              </a:rPr>
              <a:t>www.google/obrazky.com</a:t>
            </a:r>
            <a:endParaRPr lang="cs-CZ" sz="1600" dirty="0">
              <a:solidFill>
                <a:srgbClr val="0028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7485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906405" y="2653536"/>
            <a:ext cx="7518400" cy="2663825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Děkuji za </a:t>
            </a:r>
            <a:r>
              <a:rPr lang="cs-CZ" dirty="0" smtClean="0"/>
              <a:t>pozornost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6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955922"/>
              </p:ext>
            </p:extLst>
          </p:nvPr>
        </p:nvGraphicFramePr>
        <p:xfrm>
          <a:off x="509587" y="1125538"/>
          <a:ext cx="8503783" cy="57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20160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78397" y="1127509"/>
            <a:ext cx="8086635" cy="1140203"/>
          </a:xfrm>
        </p:spPr>
        <p:txBody>
          <a:bodyPr/>
          <a:lstStyle/>
          <a:p>
            <a:r>
              <a:rPr lang="cs-CZ" dirty="0" smtClean="0"/>
              <a:t> 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2800" dirty="0">
                <a:latin typeface="Calibri" panose="020F0502020204030204" pitchFamily="34" charset="0"/>
              </a:rPr>
              <a:t>Pohled učitele</a:t>
            </a:r>
            <a:r>
              <a:rPr lang="cs-CZ" sz="2800" dirty="0" smtClean="0">
                <a:latin typeface="Calibri" panose="020F0502020204030204" pitchFamily="34" charset="0"/>
              </a:rPr>
              <a:t>                                            Pohled žáka                                                  </a:t>
            </a:r>
            <a:endParaRPr lang="cs-CZ" sz="2800" dirty="0">
              <a:latin typeface="Calibri" panose="020F0502020204030204" pitchFamily="34" charset="0"/>
            </a:endParaRPr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069" y="2465388"/>
            <a:ext cx="5715000" cy="378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9" name="Zahnutá šipka doprava 8"/>
          <p:cNvSpPr/>
          <p:nvPr/>
        </p:nvSpPr>
        <p:spPr bwMode="auto">
          <a:xfrm>
            <a:off x="578397" y="2657856"/>
            <a:ext cx="731520" cy="2670048"/>
          </a:xfrm>
          <a:prstGeom prst="curvedRightArrow">
            <a:avLst/>
          </a:prstGeom>
          <a:solidFill>
            <a:schemeClr val="bg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Zahnutá šipka doleva 9"/>
          <p:cNvSpPr/>
          <p:nvPr/>
        </p:nvSpPr>
        <p:spPr bwMode="auto">
          <a:xfrm>
            <a:off x="7791221" y="2657856"/>
            <a:ext cx="731520" cy="2670048"/>
          </a:xfrm>
          <a:prstGeom prst="curvedLeftArrow">
            <a:avLst/>
          </a:prstGeom>
          <a:solidFill>
            <a:schemeClr val="bg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345714"/>
              </p:ext>
            </p:extLst>
          </p:nvPr>
        </p:nvGraphicFramePr>
        <p:xfrm>
          <a:off x="106878" y="1009403"/>
          <a:ext cx="9037122" cy="512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534913"/>
              </p:ext>
            </p:extLst>
          </p:nvPr>
        </p:nvGraphicFramePr>
        <p:xfrm>
          <a:off x="509588" y="712518"/>
          <a:ext cx="8081962" cy="614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301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509589" y="2017713"/>
            <a:ext cx="8468156" cy="4114800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                                                                               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žák nadaný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           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žák se SVP</a:t>
            </a:r>
          </a:p>
          <a:p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   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žák průměrný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8775"/>
            <a:ext cx="5380989" cy="5934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Ovál 13"/>
          <p:cNvSpPr/>
          <p:nvPr/>
        </p:nvSpPr>
        <p:spPr bwMode="auto">
          <a:xfrm>
            <a:off x="605642" y="2505694"/>
            <a:ext cx="2648197" cy="13300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solidFill>
                  <a:srgbClr val="FF0000"/>
                </a:solidFill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lačítko akce: Nápověda 14">
            <a:hlinkClick r:id="" action="ppaction://noaction" highlightClick="1"/>
          </p:cNvPr>
          <p:cNvSpPr/>
          <p:nvPr/>
        </p:nvSpPr>
        <p:spPr bwMode="auto">
          <a:xfrm>
            <a:off x="3253839" y="4323711"/>
            <a:ext cx="1042416" cy="1042416"/>
          </a:xfrm>
          <a:prstGeom prst="actionButtonHelp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ahoma" pitchFamily="34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 bwMode="auto">
          <a:xfrm flipH="1">
            <a:off x="5021085" y="2433200"/>
            <a:ext cx="911914" cy="458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Přímá spojnice se šipkou 21"/>
          <p:cNvCxnSpPr/>
          <p:nvPr/>
        </p:nvCxnSpPr>
        <p:spPr bwMode="auto">
          <a:xfrm flipH="1">
            <a:off x="5676254" y="4182854"/>
            <a:ext cx="1002075" cy="132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se šipkou 27"/>
          <p:cNvCxnSpPr/>
          <p:nvPr/>
        </p:nvCxnSpPr>
        <p:spPr bwMode="auto">
          <a:xfrm>
            <a:off x="5380989" y="5260769"/>
            <a:ext cx="6978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Přímá spojnice se šipkou 29"/>
          <p:cNvCxnSpPr/>
          <p:nvPr/>
        </p:nvCxnSpPr>
        <p:spPr bwMode="auto">
          <a:xfrm flipH="1" flipV="1">
            <a:off x="5144697" y="5056741"/>
            <a:ext cx="788302" cy="3773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0776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871889"/>
              </p:ext>
            </p:extLst>
          </p:nvPr>
        </p:nvGraphicFramePr>
        <p:xfrm>
          <a:off x="509588" y="783771"/>
          <a:ext cx="8081962" cy="5348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429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866899"/>
            <a:ext cx="8086635" cy="906340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5931086"/>
              </p:ext>
            </p:extLst>
          </p:nvPr>
        </p:nvGraphicFramePr>
        <p:xfrm>
          <a:off x="509588" y="1125538"/>
          <a:ext cx="8081961" cy="5732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smtClean="0"/>
              <a:t>Definujte zápatí - název prezentace / pracoviště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309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612</TotalTime>
  <Words>824</Words>
  <Application>Microsoft Office PowerPoint</Application>
  <PresentationFormat>Předvádění na obrazovce (4:3)</PresentationFormat>
  <Paragraphs>170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</vt:lpstr>
      <vt:lpstr>Tahoma</vt:lpstr>
      <vt:lpstr>Wingdings</vt:lpstr>
      <vt:lpstr>Prezentace_MU_CZ</vt:lpstr>
      <vt:lpstr>Základní přístupy k žákovi s dyslexií k osvojení si čtenářských dovedností v edukaci  Miroslava Bartoňová </vt:lpstr>
      <vt:lpstr>                         Mantinely školy </vt:lpstr>
      <vt:lpstr>Prezentace aplikace PowerPoint</vt:lpstr>
      <vt:lpstr>          Pohled učitele                                            Pohled žáka                                            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Efektivní intervence a lepší čtenářské výsledky znamenají…</vt:lpstr>
      <vt:lpstr>Prezentace aplikace PowerPoint</vt:lpstr>
      <vt:lpstr>Prezentace aplikace PowerPoint</vt:lpstr>
      <vt:lpstr>Prezentace aplikace PowerPoint</vt:lpstr>
      <vt:lpstr>Problémy ve školním věku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Závěrem….. „svým způsobem si myslím, že dyslexie ze mě dělá lepšího člověka, lépe rozumím speciálním potřebám a problémům ostatních lidí a také lidem, kteří procházejí různými problémovými situacemi. Opravdu si myslím, že jsem empatická, vzhledem k tomu, že ani já nejsem „norma“ a také mi to přináší lepší porozumění světu.“ 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Bartoňová</dc:creator>
  <cp:lastModifiedBy>Irena Cechova</cp:lastModifiedBy>
  <cp:revision>79</cp:revision>
  <cp:lastPrinted>2017-10-18T10:30:42Z</cp:lastPrinted>
  <dcterms:created xsi:type="dcterms:W3CDTF">2015-11-23T07:04:47Z</dcterms:created>
  <dcterms:modified xsi:type="dcterms:W3CDTF">2017-10-18T10:31:45Z</dcterms:modified>
</cp:coreProperties>
</file>